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sldIdLst>
    <p:sldId id="271" r:id="rId2"/>
    <p:sldId id="290" r:id="rId3"/>
    <p:sldId id="280" r:id="rId4"/>
    <p:sldId id="283" r:id="rId5"/>
    <p:sldId id="284" r:id="rId6"/>
    <p:sldId id="285" r:id="rId7"/>
    <p:sldId id="286" r:id="rId8"/>
    <p:sldId id="291" r:id="rId9"/>
    <p:sldId id="287" r:id="rId10"/>
    <p:sldId id="288" r:id="rId11"/>
    <p:sldId id="289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188979F-5471-9194-2DD0-8C9B1975FFFF}" name="Markus Bartek" initials="MB" userId="742dd965b6b210dc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25"/>
    <p:restoredTop sz="96327"/>
  </p:normalViewPr>
  <p:slideViewPr>
    <p:cSldViewPr snapToGrid="0" snapToObjects="1">
      <p:cViewPr varScale="1">
        <p:scale>
          <a:sx n="100" d="100"/>
          <a:sy n="100" d="100"/>
        </p:scale>
        <p:origin x="28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Nunito Sa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Nunito Sans" pitchFamily="2" charset="77"/>
              </a:defRPr>
            </a:lvl1pPr>
          </a:lstStyle>
          <a:p>
            <a:fld id="{049254AE-7A0B-6B41-8A6F-51FD24D68D85}" type="datetimeFigureOut">
              <a:rPr lang="en-US" smtClean="0"/>
              <a:pPr/>
              <a:t>8/20/2025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Nunito Sa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Nunito Sans" pitchFamily="2" charset="77"/>
              </a:defRPr>
            </a:lvl1pPr>
          </a:lstStyle>
          <a:p>
            <a:fld id="{2B42AD2B-3BCB-4344-9CD4-5335FBF350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03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Nunito Sans" pitchFamily="2" charset="77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Nunito Sans" pitchFamily="2" charset="77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Nunito Sans" pitchFamily="2" charset="77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Nunito Sans" pitchFamily="2" charset="77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Nunito Sans" pitchFamily="2" charset="77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9.png"/><Relationship Id="rId4" Type="http://schemas.openxmlformats.org/officeDocument/2006/relationships/image" Target="../media/image15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9.png"/><Relationship Id="rId4" Type="http://schemas.openxmlformats.org/officeDocument/2006/relationships/image" Target="../media/image2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ru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8AA8EF3-B92D-9244-B595-4D8E47194BDC}"/>
              </a:ext>
            </a:extLst>
          </p:cNvPr>
          <p:cNvSpPr/>
          <p:nvPr userDrawn="1"/>
        </p:nvSpPr>
        <p:spPr>
          <a:xfrm>
            <a:off x="0" y="0"/>
            <a:ext cx="3109972" cy="6858001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351" b="0" i="0" dirty="0">
              <a:latin typeface="Nunito Sans" pitchFamily="2" charset="77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89B980-6BE8-7E4F-8261-D39BFC965B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WWW.USOUND.COM</a:t>
            </a:r>
            <a:endParaRPr lang="en-US" dirty="0"/>
          </a:p>
        </p:txBody>
      </p:sp>
      <p:graphicFrame>
        <p:nvGraphicFramePr>
          <p:cNvPr id="25" name="Table 2">
            <a:extLst>
              <a:ext uri="{FF2B5EF4-FFF2-40B4-BE49-F238E27FC236}">
                <a16:creationId xmlns:a16="http://schemas.microsoft.com/office/drawing/2014/main" id="{7A4FB692-444A-1447-96F3-C0924554C91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4293097"/>
              </p:ext>
            </p:extLst>
          </p:nvPr>
        </p:nvGraphicFramePr>
        <p:xfrm>
          <a:off x="3260185" y="473836"/>
          <a:ext cx="8379056" cy="57284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66143">
                  <a:extLst>
                    <a:ext uri="{9D8B030D-6E8A-4147-A177-3AD203B41FA5}">
                      <a16:colId xmlns:a16="http://schemas.microsoft.com/office/drawing/2014/main" val="2421532696"/>
                    </a:ext>
                  </a:extLst>
                </a:gridCol>
                <a:gridCol w="3912913">
                  <a:extLst>
                    <a:ext uri="{9D8B030D-6E8A-4147-A177-3AD203B41FA5}">
                      <a16:colId xmlns:a16="http://schemas.microsoft.com/office/drawing/2014/main" val="916141820"/>
                    </a:ext>
                  </a:extLst>
                </a:gridCol>
              </a:tblGrid>
              <a:tr h="1432122">
                <a:tc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R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L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664562"/>
                  </a:ext>
                </a:extLst>
              </a:tr>
              <a:tr h="477374">
                <a:tc rowSpan="2"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R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L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405489"/>
                  </a:ext>
                </a:extLst>
              </a:tr>
              <a:tr h="954748">
                <a:tc vMerge="1">
                  <a:txBody>
                    <a:bodyPr/>
                    <a:lstStyle/>
                    <a:p>
                      <a:endParaRPr lang="en-A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L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197676"/>
                  </a:ext>
                </a:extLst>
              </a:tr>
              <a:tr h="954748">
                <a:tc rowSpan="2"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R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L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1796440"/>
                  </a:ext>
                </a:extLst>
              </a:tr>
              <a:tr h="477374">
                <a:tc vMerge="1">
                  <a:txBody>
                    <a:bodyPr/>
                    <a:lstStyle/>
                    <a:p>
                      <a:endParaRPr lang="en-A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L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45971161"/>
                  </a:ext>
                </a:extLst>
              </a:tr>
              <a:tr h="1432122">
                <a:tc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R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AT" dirty="0"/>
                    </a:p>
                  </a:txBody>
                  <a:tcPr>
                    <a:lnL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28039598"/>
                  </a:ext>
                </a:extLst>
              </a:tr>
            </a:tbl>
          </a:graphicData>
        </a:graphic>
      </p:graphicFrame>
      <p:pic>
        <p:nvPicPr>
          <p:cNvPr id="26" name="Picture 25">
            <a:extLst>
              <a:ext uri="{FF2B5EF4-FFF2-40B4-BE49-F238E27FC236}">
                <a16:creationId xmlns:a16="http://schemas.microsoft.com/office/drawing/2014/main" id="{37A10C7E-FB49-2F4F-AEBA-7DCE47937A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79670" y="1234135"/>
            <a:ext cx="421123" cy="48850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F4734AD-8C00-E049-9492-06181D361524}"/>
              </a:ext>
            </a:extLst>
          </p:cNvPr>
          <p:cNvSpPr txBox="1"/>
          <p:nvPr userDrawn="1"/>
        </p:nvSpPr>
        <p:spPr>
          <a:xfrm>
            <a:off x="4651622" y="874135"/>
            <a:ext cx="2393727" cy="720000"/>
          </a:xfrm>
          <a:prstGeom prst="rect">
            <a:avLst/>
          </a:prstGeom>
          <a:noFill/>
        </p:spPr>
        <p:txBody>
          <a:bodyPr wrap="square" lIns="180000" tIns="0" rIns="0" bIns="0" rtlCol="0" anchor="ctr" anchorCtr="0">
            <a:noAutofit/>
          </a:bodyPr>
          <a:lstStyle/>
          <a:p>
            <a:pPr lvl="0" defTabSz="914399">
              <a:lnSpc>
                <a:spcPct val="150000"/>
              </a:lnSpc>
              <a:defRPr/>
            </a:pP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Send </a:t>
            </a:r>
            <a:r>
              <a:rPr lang="en-GB" sz="1100" b="1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AGENDA</a:t>
            </a: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 with invitation, come prepared.</a:t>
            </a:r>
            <a:endParaRPr lang="en-US" sz="1100" baseline="0" dirty="0">
              <a:latin typeface="Nunito Sans" pitchFamily="2" charset="7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7BBAC3-CC86-8E43-AA28-E36E1C207831}"/>
              </a:ext>
            </a:extLst>
          </p:cNvPr>
          <p:cNvSpPr txBox="1"/>
          <p:nvPr userDrawn="1"/>
        </p:nvSpPr>
        <p:spPr>
          <a:xfrm>
            <a:off x="4640247" y="2309005"/>
            <a:ext cx="3848414" cy="720000"/>
          </a:xfrm>
          <a:prstGeom prst="rect">
            <a:avLst/>
          </a:prstGeom>
          <a:noFill/>
        </p:spPr>
        <p:txBody>
          <a:bodyPr wrap="square" lIns="180000" tIns="0" rIns="0" bIns="0" rtlCol="0" anchor="ctr" anchorCtr="0">
            <a:noAutofit/>
          </a:bodyPr>
          <a:lstStyle/>
          <a:p>
            <a:pPr defTabSz="914399">
              <a:lnSpc>
                <a:spcPct val="100000"/>
              </a:lnSpc>
              <a:defRPr/>
            </a:pPr>
            <a:r>
              <a:rPr lang="en-US" sz="1100" baseline="0" dirty="0">
                <a:latin typeface="Nunito Sans" pitchFamily="2" charset="77"/>
              </a:rPr>
              <a:t>Start and finish on </a:t>
            </a:r>
            <a:r>
              <a:rPr lang="en-US" sz="1100" b="1" dirty="0">
                <a:latin typeface="Nunito Sans" pitchFamily="2" charset="77"/>
              </a:rPr>
              <a:t>TIME</a:t>
            </a:r>
            <a:r>
              <a:rPr lang="en-US" sz="1100" baseline="0" dirty="0">
                <a:latin typeface="Nunito Sans" pitchFamily="2" charset="77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8D0133-C0D7-104B-A813-B30C6892A681}"/>
              </a:ext>
            </a:extLst>
          </p:cNvPr>
          <p:cNvSpPr txBox="1"/>
          <p:nvPr userDrawn="1"/>
        </p:nvSpPr>
        <p:spPr>
          <a:xfrm>
            <a:off x="4651622" y="3818858"/>
            <a:ext cx="3848414" cy="720000"/>
          </a:xfrm>
          <a:prstGeom prst="rect">
            <a:avLst/>
          </a:prstGeom>
          <a:noFill/>
        </p:spPr>
        <p:txBody>
          <a:bodyPr wrap="square" lIns="180000" tIns="0" rIns="0" bIns="0" rtlCol="0" anchor="ctr" anchorCtr="0">
            <a:noAutofit/>
          </a:bodyPr>
          <a:lstStyle/>
          <a:p>
            <a:pPr defTabSz="914399">
              <a:lnSpc>
                <a:spcPct val="100000"/>
              </a:lnSpc>
              <a:defRPr/>
            </a:pPr>
            <a:r>
              <a:rPr lang="en-GB" sz="1100" b="1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MUTE</a:t>
            </a: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 yourself when not speaking.</a:t>
            </a:r>
            <a:endParaRPr lang="en-US" sz="1100" baseline="0" dirty="0">
              <a:latin typeface="Nunito Sans" pitchFamily="2" charset="7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3CEA7C-BA93-DB4B-9F41-A14A8A918C1C}"/>
              </a:ext>
            </a:extLst>
          </p:cNvPr>
          <p:cNvSpPr txBox="1"/>
          <p:nvPr userDrawn="1"/>
        </p:nvSpPr>
        <p:spPr>
          <a:xfrm>
            <a:off x="4651622" y="5145801"/>
            <a:ext cx="3848414" cy="720000"/>
          </a:xfrm>
          <a:prstGeom prst="rect">
            <a:avLst/>
          </a:prstGeom>
          <a:noFill/>
        </p:spPr>
        <p:txBody>
          <a:bodyPr wrap="square" lIns="180000" tIns="0" rIns="0" bIns="0" rtlCol="0" anchor="ctr" anchorCtr="0">
            <a:noAutofit/>
          </a:bodyPr>
          <a:lstStyle/>
          <a:p>
            <a:pPr defTabSz="914399">
              <a:lnSpc>
                <a:spcPct val="100000"/>
              </a:lnSpc>
              <a:defRPr/>
            </a:pPr>
            <a:r>
              <a:rPr lang="en-GB" sz="1100" b="1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LISTEN</a:t>
            </a: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 and </a:t>
            </a:r>
            <a:r>
              <a:rPr lang="en-GB" sz="1100" b="1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RESPECT</a:t>
            </a: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 others.</a:t>
            </a:r>
            <a:endParaRPr lang="en-US" sz="1100" baseline="0" dirty="0">
              <a:latin typeface="Nunito Sans" pitchFamily="2" charset="7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B2EBB6-02A2-B641-BD99-83D353E9B11D}"/>
              </a:ext>
            </a:extLst>
          </p:cNvPr>
          <p:cNvSpPr txBox="1"/>
          <p:nvPr userDrawn="1"/>
        </p:nvSpPr>
        <p:spPr>
          <a:xfrm>
            <a:off x="9289820" y="1149421"/>
            <a:ext cx="3848414" cy="720000"/>
          </a:xfrm>
          <a:prstGeom prst="rect">
            <a:avLst/>
          </a:prstGeom>
          <a:noFill/>
        </p:spPr>
        <p:txBody>
          <a:bodyPr wrap="square" lIns="180000" tIns="0" rIns="0" bIns="0" rtlCol="0" anchor="ctr" anchorCtr="0">
            <a:noAutofit/>
          </a:bodyPr>
          <a:lstStyle/>
          <a:p>
            <a:pPr defTabSz="914399">
              <a:lnSpc>
                <a:spcPct val="100000"/>
              </a:lnSpc>
              <a:defRPr/>
            </a:pP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Be </a:t>
            </a:r>
            <a:r>
              <a:rPr lang="en-GB" sz="1100" b="1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CONCISE</a:t>
            </a: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.</a:t>
            </a:r>
            <a:endParaRPr lang="en-US" sz="1100" baseline="0" dirty="0">
              <a:latin typeface="Nunito Sans" pitchFamily="2" charset="7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7372B56-4081-204B-9647-5AFDD4CBB17F}"/>
              </a:ext>
            </a:extLst>
          </p:cNvPr>
          <p:cNvSpPr txBox="1"/>
          <p:nvPr userDrawn="1"/>
        </p:nvSpPr>
        <p:spPr>
          <a:xfrm>
            <a:off x="9197674" y="3065682"/>
            <a:ext cx="1699758" cy="720000"/>
          </a:xfrm>
          <a:prstGeom prst="rect">
            <a:avLst/>
          </a:prstGeom>
          <a:noFill/>
        </p:spPr>
        <p:txBody>
          <a:bodyPr wrap="square" lIns="180000" tIns="0" rIns="0" bIns="0" rtlCol="0" anchor="ctr" anchorCtr="0">
            <a:noAutofit/>
          </a:bodyPr>
          <a:lstStyle/>
          <a:p>
            <a:pPr defTabSz="914399">
              <a:lnSpc>
                <a:spcPct val="150000"/>
              </a:lnSpc>
              <a:defRPr/>
            </a:pP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Agree on </a:t>
            </a:r>
            <a:r>
              <a:rPr lang="en-GB" sz="1100" b="1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ACTIONS</a:t>
            </a: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 and </a:t>
            </a:r>
            <a:r>
              <a:rPr lang="en-GB" sz="1100" b="1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RESPONSIBILITIES</a:t>
            </a: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.</a:t>
            </a:r>
            <a:endParaRPr lang="en-US" sz="1100" baseline="0" dirty="0">
              <a:latin typeface="Nunito Sans" pitchFamily="2" charset="7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8ACC8AC-AF51-184C-8971-A665305EA0DB}"/>
              </a:ext>
            </a:extLst>
          </p:cNvPr>
          <p:cNvSpPr txBox="1"/>
          <p:nvPr userDrawn="1"/>
        </p:nvSpPr>
        <p:spPr>
          <a:xfrm>
            <a:off x="9289820" y="4948204"/>
            <a:ext cx="3848414" cy="720000"/>
          </a:xfrm>
          <a:prstGeom prst="rect">
            <a:avLst/>
          </a:prstGeom>
          <a:noFill/>
        </p:spPr>
        <p:txBody>
          <a:bodyPr wrap="square" lIns="180000" tIns="0" rIns="0" bIns="0" rtlCol="0" anchor="ctr" anchorCtr="0">
            <a:noAutofit/>
          </a:bodyPr>
          <a:lstStyle/>
          <a:p>
            <a:pPr defTabSz="914399">
              <a:lnSpc>
                <a:spcPct val="100000"/>
              </a:lnSpc>
              <a:defRPr/>
            </a:pP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Send out </a:t>
            </a:r>
            <a:r>
              <a:rPr lang="en-GB" sz="1100" b="1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MOM</a:t>
            </a:r>
            <a:r>
              <a:rPr lang="en-GB" sz="1100" u="none" strike="noStrike" kern="1200" baseline="0" dirty="0">
                <a:solidFill>
                  <a:srgbClr val="000000"/>
                </a:solidFill>
                <a:latin typeface="Nunito Sans" pitchFamily="2" charset="77"/>
              </a:rPr>
              <a:t> timely.</a:t>
            </a:r>
            <a:endParaRPr lang="en-US" sz="1100" baseline="0" dirty="0">
              <a:latin typeface="Nunito Sans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512A2F1-58B1-524B-9D27-EE96AD7C4F4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62750" y="2425842"/>
            <a:ext cx="486325" cy="48632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03CDEF6-ABF6-3A4F-87AC-A819737A6B5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95756" y="3785682"/>
            <a:ext cx="620312" cy="6044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56815A4-589D-C944-8758-05F3385887A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57413" y="5181599"/>
            <a:ext cx="458655" cy="48660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4F92FDC-E60E-0A41-A1EB-E804BD8FB3D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12822" y="3253845"/>
            <a:ext cx="577569" cy="4290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A24150A-D31B-F947-8D3A-D9CFF135AAA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964501" y="990972"/>
            <a:ext cx="364744" cy="48632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6070359-C102-A948-903F-23B0F182EEF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00036" y="4948204"/>
            <a:ext cx="457491" cy="57537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DAC1026-6AAD-5F48-9695-9E3A67B4993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8EB3683-4F03-A942-88D4-7A5C0E383F0D}"/>
              </a:ext>
            </a:extLst>
          </p:cNvPr>
          <p:cNvSpPr txBox="1"/>
          <p:nvPr userDrawn="1"/>
        </p:nvSpPr>
        <p:spPr>
          <a:xfrm>
            <a:off x="536575" y="1869421"/>
            <a:ext cx="24324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+mj-lt"/>
              </a:rPr>
              <a:t>SEVEN MEETING RULES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644A515-742F-BB43-9CD8-CE8DD359EAA3}"/>
              </a:ext>
            </a:extLst>
          </p:cNvPr>
          <p:cNvSpPr/>
          <p:nvPr userDrawn="1"/>
        </p:nvSpPr>
        <p:spPr>
          <a:xfrm>
            <a:off x="566892" y="3736859"/>
            <a:ext cx="240212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400" dirty="0">
                <a:solidFill>
                  <a:schemeClr val="bg1"/>
                </a:solidFill>
                <a:latin typeface="Nunito Sans" pitchFamily="2" charset="77"/>
              </a:rPr>
              <a:t>We’ve laid out 7 ground rules for meetings to maximise productivity, engagement and improve team relationships.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C9C0CBBC-B23A-AB57-7E8F-A7C542CAFB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67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black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3B9CD-3D67-3146-AFD3-F517A1111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800" y="360000"/>
            <a:ext cx="10515600" cy="540000"/>
          </a:xfrm>
        </p:spPr>
        <p:txBody>
          <a:bodyPr/>
          <a:lstStyle>
            <a:lvl1pPr>
              <a:defRPr b="1" i="0">
                <a:solidFill>
                  <a:schemeClr val="tx1">
                    <a:lumMod val="90000"/>
                    <a:lumOff val="10000"/>
                  </a:schemeClr>
                </a:solidFill>
                <a:latin typeface="Nunito Sans Black" pitchFamily="2" charset="77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F46EA1B-375F-F24D-988F-E760C7E49F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987572"/>
            <a:ext cx="10515600" cy="461555"/>
          </a:xfrm>
        </p:spPr>
        <p:txBody>
          <a:bodyPr/>
          <a:lstStyle>
            <a:lvl1pPr>
              <a:defRPr b="1" i="0">
                <a:solidFill>
                  <a:schemeClr val="tx1">
                    <a:lumMod val="90000"/>
                    <a:lumOff val="10000"/>
                  </a:schemeClr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a subtitle.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BE94D1-C410-CC4F-8559-1C289E2CD7C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431590-6925-D148-8436-8FDE859D0F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48313D-679F-F846-B5C1-484CAD13509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536699"/>
            <a:ext cx="10515600" cy="4522725"/>
          </a:xfrm>
        </p:spPr>
        <p:txBody>
          <a:bodyPr>
            <a:normAutofit/>
          </a:bodyPr>
          <a:lstStyle>
            <a:lvl1pPr>
              <a:defRPr sz="1400" b="0" i="0">
                <a:latin typeface="Nunito Sans" pitchFamily="2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add text.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D2D0727-4828-8939-548C-33F206F944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84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431B5-2B0A-422C-9DDD-0C5F55E2CF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800" y="360000"/>
            <a:ext cx="10515600" cy="540000"/>
          </a:xfrm>
        </p:spPr>
        <p:txBody>
          <a:bodyPr>
            <a:noAutofit/>
          </a:bodyPr>
          <a:lstStyle>
            <a:lvl1pPr>
              <a:defRPr sz="3600" b="1" i="0">
                <a:solidFill>
                  <a:schemeClr val="tx2">
                    <a:lumMod val="50000"/>
                  </a:schemeClr>
                </a:solidFill>
                <a:latin typeface="Nunito Sans Black" pitchFamily="2" charset="77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AD04A-34B4-4592-8E4A-87E13D5366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A1B9E-94CF-854E-A639-64A290C59A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884F1826-FE4D-5248-BD77-06F5E3E2A4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199" y="995724"/>
            <a:ext cx="10515600" cy="5223921"/>
          </a:xfrm>
        </p:spPr>
        <p:txBody>
          <a:bodyPr numCol="2" spcCol="900000"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 dirty="0"/>
              <a:t>You can use this slide when you need to arrange your content in two columns.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CE6C7EA-87E0-AF75-E4A8-B36BCAEB1E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412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431B5-2B0A-422C-9DDD-0C5F55E2CF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800" y="360000"/>
            <a:ext cx="10515600" cy="540000"/>
          </a:xfrm>
        </p:spPr>
        <p:txBody>
          <a:bodyPr>
            <a:noAutofit/>
          </a:bodyPr>
          <a:lstStyle>
            <a:lvl1pPr>
              <a:defRPr sz="3600" b="1" i="0">
                <a:solidFill>
                  <a:schemeClr val="tx2">
                    <a:lumMod val="50000"/>
                  </a:schemeClr>
                </a:solidFill>
                <a:latin typeface="Nunito Sans Black" pitchFamily="2" charset="77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AD04A-34B4-4592-8E4A-87E13D5366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A1B9E-94CF-854E-A639-64A290C59A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ED5E721-D800-BE46-A50F-F445A81EBB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199" y="995724"/>
            <a:ext cx="10515600" cy="5223921"/>
          </a:xfrm>
        </p:spPr>
        <p:txBody>
          <a:bodyPr numCol="3" spcCol="900000"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 dirty="0"/>
              <a:t>You can use this slide when you need to arrange your content in three columns.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335BED78-403F-A8E3-5317-2D27D2D10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696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2704B7D-A51E-4A4B-9348-7DCE05C59B9E}"/>
              </a:ext>
            </a:extLst>
          </p:cNvPr>
          <p:cNvSpPr/>
          <p:nvPr userDrawn="1"/>
        </p:nvSpPr>
        <p:spPr>
          <a:xfrm>
            <a:off x="10515601" y="0"/>
            <a:ext cx="16763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 b="0" i="0" dirty="0">
              <a:latin typeface="Nunito Sans" pitchFamily="2" charset="7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586E84-16FD-2A45-AD82-F4242F6C2018}"/>
              </a:ext>
            </a:extLst>
          </p:cNvPr>
          <p:cNvSpPr/>
          <p:nvPr userDrawn="1"/>
        </p:nvSpPr>
        <p:spPr>
          <a:xfrm>
            <a:off x="0" y="-1"/>
            <a:ext cx="4270786" cy="6858001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351" b="0" i="0" dirty="0">
              <a:latin typeface="Nunito Sans" pitchFamily="2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B47DCB-8D01-2145-9AA8-45FF1984B1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7EC098-87C9-0D4E-AC63-FCAF8423CD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812C07A-0452-7B46-B282-1DB69DDC00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4400" y="360000"/>
            <a:ext cx="5185410" cy="1023030"/>
          </a:xfrm>
        </p:spPr>
        <p:txBody>
          <a:bodyPr>
            <a:noAutofit/>
          </a:bodyPr>
          <a:lstStyle>
            <a:lvl1pPr>
              <a:defRPr sz="3600" b="1" i="0">
                <a:solidFill>
                  <a:schemeClr val="tx2">
                    <a:lumMod val="50000"/>
                  </a:schemeClr>
                </a:solidFill>
                <a:latin typeface="Nunito Sans Black" pitchFamily="2" charset="77"/>
              </a:defRPr>
            </a:lvl1pPr>
          </a:lstStyle>
          <a:p>
            <a:r>
              <a:rPr lang="en-GB" dirty="0"/>
              <a:t>Click to add a  headline.</a:t>
            </a:r>
            <a:endParaRPr lang="en-AT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773AAB7-0194-3743-8E02-3C26A04C0E8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24401" y="1466491"/>
            <a:ext cx="5185410" cy="4753154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21A2311-B091-8864-99B2-1F7B53001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25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431B5-2B0A-422C-9DDD-0C5F55E2CF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800" y="360000"/>
            <a:ext cx="10515600" cy="540000"/>
          </a:xfrm>
        </p:spPr>
        <p:txBody>
          <a:bodyPr>
            <a:noAutofit/>
          </a:bodyPr>
          <a:lstStyle>
            <a:lvl1pPr>
              <a:defRPr sz="3600" b="1" i="0">
                <a:solidFill>
                  <a:schemeClr val="tx2">
                    <a:lumMod val="50000"/>
                  </a:schemeClr>
                </a:solidFill>
                <a:latin typeface="Nunito Sans Black" pitchFamily="2" charset="77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AD04A-34B4-4592-8E4A-87E13D5366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A1B9E-94CF-854E-A639-64A290C59A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1629FA-AAC9-8942-9BD6-AB313E76FE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03788" y="1165225"/>
            <a:ext cx="6450012" cy="432117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7DBAD079-4B29-B148-82DB-6E5D1A4BD7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1165225"/>
            <a:ext cx="3886201" cy="4321175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F654DC57-6505-EFD6-6E95-35A59E404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141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35B44DC2-C992-8148-87AA-B7FD4E14375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788987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35B44DC2-C992-8148-87AA-B7FD4E1437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8018657" y="0"/>
            <a:ext cx="4173343" cy="6858000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BB149BA0-86AF-B047-A345-7EEEB5BF5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58588" y="6450013"/>
            <a:ext cx="322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icture Placeholder 6"/>
          <p:cNvSpPr>
            <a:spLocks noGrp="1"/>
          </p:cNvSpPr>
          <p:nvPr>
            <p:ph type="pic" sz="quarter" idx="24" hasCustomPrompt="1"/>
          </p:nvPr>
        </p:nvSpPr>
        <p:spPr>
          <a:xfrm>
            <a:off x="3" y="0"/>
            <a:ext cx="4173343" cy="6858000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accent6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BACF6EB-1658-9145-B39F-FA528EEC60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3288" y="1755021"/>
            <a:ext cx="3282535" cy="2790002"/>
          </a:xfrm>
        </p:spPr>
        <p:txBody>
          <a:bodyPr>
            <a:noAutofit/>
          </a:bodyPr>
          <a:lstStyle>
            <a:lvl1pPr>
              <a:defRPr sz="3600" b="0" i="0">
                <a:solidFill>
                  <a:schemeClr val="tx2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add a headline.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D18D7-68B4-EB46-8AFE-D850672A240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08508CB1-2176-5040-966F-EC1D787A7B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93287" y="4656503"/>
            <a:ext cx="3282535" cy="1539486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BAE4931F-A880-2F8D-FBFA-392037F32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555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5A6B7BC7-D843-5749-9411-72F0BD75146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9285692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5A6B7BC7-D843-5749-9411-72F0BD7514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904FF9A3-27CB-BC4A-91A3-19471831AC21}"/>
              </a:ext>
            </a:extLst>
          </p:cNvPr>
          <p:cNvSpPr/>
          <p:nvPr/>
        </p:nvSpPr>
        <p:spPr>
          <a:xfrm>
            <a:off x="11330609" y="0"/>
            <a:ext cx="861391" cy="68580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1" b="0" i="0" dirty="0">
              <a:latin typeface="Nunito Sans" pitchFamily="2" charset="77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7128808" y="0"/>
            <a:ext cx="4201801" cy="6857999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781662-8014-42A8-A12C-F6551E4B1FE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7809" y="6350465"/>
            <a:ext cx="383832" cy="32006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97DEC91-66A6-0A4B-B541-591372F8A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3555" y="360000"/>
            <a:ext cx="4926712" cy="1221129"/>
          </a:xfrm>
        </p:spPr>
        <p:txBody>
          <a:bodyPr anchor="t">
            <a:noAutofit/>
          </a:bodyPr>
          <a:lstStyle>
            <a:lvl1pPr>
              <a:defRPr sz="3600" b="0" i="0">
                <a:solidFill>
                  <a:schemeClr val="tx2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B2EFAA-60A1-BE4F-97B5-0E73EDBCA08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0B3771-CF3B-4D43-9300-CA1F18ACF4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3554" y="1665557"/>
            <a:ext cx="6212687" cy="4321175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105F1EA-FE71-CA24-DAF8-150375CA3F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830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043" y="0"/>
            <a:ext cx="5327807" cy="6858000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F037C6-EC6D-4C91-B79E-A28BA533A0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249B9CD-7D63-FF4E-A50D-D90A541685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24065" y="360000"/>
            <a:ext cx="5327807" cy="1393002"/>
          </a:xfrm>
        </p:spPr>
        <p:txBody>
          <a:bodyPr anchor="t">
            <a:noAutofit/>
          </a:bodyPr>
          <a:lstStyle>
            <a:lvl1pPr>
              <a:defRPr sz="3600" b="0" i="0"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79EEE1E-EB14-9D4F-9FDC-4E99EF2B6AAE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6F625646-B84B-1B44-AC3A-753A7DCF4A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24065" y="1873631"/>
            <a:ext cx="5327807" cy="4321175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D9A4CAB4-D6FC-B9B8-CC8E-F9B0889E1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310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4B73CD2-DBA9-BB40-B794-1D06B4E34B14}"/>
              </a:ext>
            </a:extLst>
          </p:cNvPr>
          <p:cNvSpPr/>
          <p:nvPr userDrawn="1"/>
        </p:nvSpPr>
        <p:spPr>
          <a:xfrm flipH="1">
            <a:off x="4270787" y="-1"/>
            <a:ext cx="7921214" cy="6858001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351" b="0" i="0" dirty="0">
              <a:latin typeface="Nunito Sans" pitchFamily="2" charset="77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A7B8B6-DA8E-B143-BCB5-E6AE7B97A2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0000"/>
            <a:ext cx="3178215" cy="1642420"/>
          </a:xfrm>
        </p:spPr>
        <p:txBody>
          <a:bodyPr/>
          <a:lstStyle>
            <a:lvl1pPr>
              <a:defRPr b="0" i="0"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BD8782E-1B49-414F-811A-8D08DD4BD51B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5062768" y="3484869"/>
            <a:ext cx="2296800" cy="22968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algn="ctr">
              <a:defRPr sz="1001" b="0" i="0" cap="none" spc="0" baseline="0">
                <a:solidFill>
                  <a:schemeClr val="tx2">
                    <a:lumMod val="50000"/>
                  </a:schemeClr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6BE8BC6-C663-DC47-BE38-0F8FB3AD56F2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062768" y="1076334"/>
            <a:ext cx="2296800" cy="22968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algn="ctr">
              <a:defRPr sz="1001" b="0" i="0" cap="none" spc="0" baseline="0">
                <a:solidFill>
                  <a:schemeClr val="tx2">
                    <a:lumMod val="50000"/>
                  </a:schemeClr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6CAF73D-65A7-4D4D-B20C-EE426698F4EC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476961" y="1076334"/>
            <a:ext cx="2296800" cy="22968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algn="ctr">
              <a:defRPr sz="1001" b="0" i="0" cap="none" spc="0" baseline="0">
                <a:solidFill>
                  <a:schemeClr val="tx2">
                    <a:lumMod val="50000"/>
                  </a:schemeClr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9BF4199-8253-DB49-B17A-304F6D738C09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9895200" y="1076334"/>
            <a:ext cx="2296800" cy="22968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algn="ctr">
              <a:defRPr sz="1001" b="0" i="0" cap="none" spc="0" baseline="0">
                <a:solidFill>
                  <a:schemeClr val="tx2">
                    <a:lumMod val="50000"/>
                  </a:schemeClr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68BE606-1CE0-A544-B339-856E12AFAFF2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7476961" y="3484869"/>
            <a:ext cx="2296800" cy="22968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algn="ctr">
              <a:defRPr sz="1001" b="0" i="0" cap="none" spc="0" baseline="0">
                <a:solidFill>
                  <a:schemeClr val="tx2">
                    <a:lumMod val="50000"/>
                  </a:schemeClr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13325C2A-7A86-2D41-8D44-E0A9F32B43FA}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9895200" y="3484869"/>
            <a:ext cx="2296800" cy="22968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1" b="0" i="0" cap="none" spc="0" baseline="0">
                <a:solidFill>
                  <a:schemeClr val="tx2">
                    <a:lumMod val="50000"/>
                  </a:schemeClr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8F84B3-EC54-A948-B28B-AF4334A9F4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7809" y="6315741"/>
            <a:ext cx="383832" cy="320062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CF9230D-685C-7949-9EFF-7C1D8AB551D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76B6AFF4-6288-DC4F-BC16-977C1AFECB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76960"/>
            <a:ext cx="3178215" cy="4056422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FF436DE8-2BE8-C40F-BCC9-72A8EE207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76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A2DCF13-055E-4047-A1A3-23D76B3471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9" name="Text Placeholder 38">
            <a:extLst>
              <a:ext uri="{FF2B5EF4-FFF2-40B4-BE49-F238E27FC236}">
                <a16:creationId xmlns:a16="http://schemas.microsoft.com/office/drawing/2014/main" id="{4C053541-F3CF-B045-A8D9-228DBE37108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87956" y="4750173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0" name="Text Placeholder 38">
            <a:extLst>
              <a:ext uri="{FF2B5EF4-FFF2-40B4-BE49-F238E27FC236}">
                <a16:creationId xmlns:a16="http://schemas.microsoft.com/office/drawing/2014/main" id="{5B33444E-4681-AE4D-A497-2D8A4E2A34D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93155" y="4750173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2" name="Text Placeholder 38">
            <a:extLst>
              <a:ext uri="{FF2B5EF4-FFF2-40B4-BE49-F238E27FC236}">
                <a16:creationId xmlns:a16="http://schemas.microsoft.com/office/drawing/2014/main" id="{3F5E015B-365A-574F-85B1-8401DF28F4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98354" y="4756475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E931A31-AF0D-4809-936A-185CE87771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0000"/>
            <a:ext cx="10513672" cy="540000"/>
          </a:xfrm>
        </p:spPr>
        <p:txBody>
          <a:bodyPr anchor="t">
            <a:noAutofit/>
          </a:bodyPr>
          <a:lstStyle>
            <a:lvl1pPr>
              <a:defRPr sz="3600" b="0" i="0"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1BFDE54-69E3-5D4C-87B0-0906103547E2}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7847636" y="1363548"/>
            <a:ext cx="3505200" cy="3300386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>
            <a:normAutofit/>
          </a:bodyPr>
          <a:lstStyle>
            <a:lvl1pPr algn="ctr"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8A71A50-78D5-714F-A0BD-E875B6A92317}"/>
              </a:ext>
            </a:extLst>
          </p:cNvPr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4343400" y="1363548"/>
            <a:ext cx="3505200" cy="3300386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>
            <a:normAutofit/>
          </a:bodyPr>
          <a:lstStyle>
            <a:lvl1pPr algn="ctr"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4B526942-82FA-8F46-B557-EBA2DD750E6B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39166" y="1363548"/>
            <a:ext cx="3505200" cy="3300386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>
            <a:normAutofit/>
          </a:bodyPr>
          <a:lstStyle>
            <a:lvl1pPr algn="ctr"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4CCA24-DAD4-4548-934A-4880AF3D2F96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B2E138B5-8C9B-7DB2-F241-0B5B3F47D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787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printer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8563FFA-DAF0-4177-9C92-7AE41B7FA6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8726" y="6361298"/>
            <a:ext cx="1599091" cy="2725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BB159F-68FC-45A3-ABF9-E9121D404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9557" y="2318982"/>
            <a:ext cx="6721550" cy="657340"/>
          </a:xfrm>
        </p:spPr>
        <p:txBody>
          <a:bodyPr>
            <a:noAutofit/>
          </a:bodyPr>
          <a:lstStyle>
            <a:lvl1pPr>
              <a:defRPr sz="3600" b="1" i="0">
                <a:latin typeface="Nunito Sans Black" pitchFamily="2" charset="77"/>
              </a:defRPr>
            </a:lvl1pPr>
          </a:lstStyle>
          <a:p>
            <a:r>
              <a:rPr lang="en-GB" dirty="0"/>
              <a:t>Click to add a headline.</a:t>
            </a:r>
            <a:endParaRPr lang="en-A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EB7303C-B49A-4E16-B149-1757DDDCD7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69557" y="3100330"/>
            <a:ext cx="6721032" cy="657340"/>
          </a:xfrm>
        </p:spPr>
        <p:txBody>
          <a:bodyPr>
            <a:normAutofit/>
          </a:bodyPr>
          <a:lstStyle>
            <a:lvl1pPr marL="0" indent="0">
              <a:buNone/>
              <a:defRPr sz="2500" b="1" i="0">
                <a:solidFill>
                  <a:schemeClr val="accent2">
                    <a:lumMod val="75000"/>
                  </a:schemeClr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US" dirty="0"/>
              <a:t>Click to add a subtitle.</a:t>
            </a:r>
            <a:endParaRPr lang="en-AT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0953CDF8-092D-6C43-8B94-ED79DA878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11223"/>
            <a:ext cx="3714573" cy="369340"/>
          </a:xfrm>
        </p:spPr>
        <p:txBody>
          <a:bodyPr/>
          <a:lstStyle>
            <a:lvl1pPr>
              <a:defRPr sz="800" b="0" i="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F2BE451B-5020-784D-96D9-810E153529A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56288" y="6311222"/>
            <a:ext cx="1223962" cy="365125"/>
          </a:xfrm>
        </p:spPr>
        <p:txBody>
          <a:bodyPr anchor="ctr">
            <a:noAutofit/>
          </a:bodyPr>
          <a:lstStyle>
            <a:lvl1pPr algn="ctr">
              <a:defRPr sz="800" b="0" i="0" baseline="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  <a:lvl2pPr algn="ctr">
              <a:defRPr sz="800" baseline="-25000">
                <a:solidFill>
                  <a:schemeClr val="bg1"/>
                </a:solidFill>
              </a:defRPr>
            </a:lvl2pPr>
            <a:lvl3pPr algn="ctr">
              <a:defRPr sz="800" baseline="-25000">
                <a:solidFill>
                  <a:schemeClr val="bg1"/>
                </a:solidFill>
              </a:defRPr>
            </a:lvl3pPr>
            <a:lvl4pPr algn="ctr">
              <a:defRPr sz="800" baseline="-25000">
                <a:solidFill>
                  <a:schemeClr val="bg1"/>
                </a:solidFill>
              </a:defRPr>
            </a:lvl4pPr>
            <a:lvl5pPr algn="ctr">
              <a:defRPr sz="800" baseline="-25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DD.MM.YYYY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E9B482C6-A6B1-844A-B480-ED7F99CCE2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90898" y="6311222"/>
            <a:ext cx="947300" cy="365125"/>
          </a:xfrm>
        </p:spPr>
        <p:txBody>
          <a:bodyPr anchor="ctr">
            <a:noAutofit/>
          </a:bodyPr>
          <a:lstStyle>
            <a:lvl1pPr algn="ctr">
              <a:defRPr sz="800" b="0" i="0" baseline="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  <a:lvl2pPr algn="ctr">
              <a:defRPr sz="800" baseline="-25000">
                <a:solidFill>
                  <a:schemeClr val="bg1"/>
                </a:solidFill>
              </a:defRPr>
            </a:lvl2pPr>
            <a:lvl3pPr algn="ctr">
              <a:defRPr sz="800" baseline="-25000">
                <a:solidFill>
                  <a:schemeClr val="bg1"/>
                </a:solidFill>
              </a:defRPr>
            </a:lvl3pPr>
            <a:lvl4pPr algn="ctr">
              <a:defRPr sz="800" baseline="-25000">
                <a:solidFill>
                  <a:schemeClr val="bg1"/>
                </a:solidFill>
              </a:defRPr>
            </a:lvl4pPr>
            <a:lvl5pPr algn="ctr">
              <a:defRPr sz="800" baseline="-25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baseline="0" dirty="0"/>
              <a:t>INITIALS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646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6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6246476" y="1408945"/>
            <a:ext cx="2403763" cy="3300386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7" name="Picture Placeholder 6"/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3537909" y="1408945"/>
            <a:ext cx="2403763" cy="3300386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8" name="Picture Placeholder 6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36275" y="1408945"/>
            <a:ext cx="2403763" cy="3300386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5942305-7A7D-4E32-9CD7-E67C03FA6606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948110" y="1408945"/>
            <a:ext cx="2403763" cy="3300386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2DCF13-055E-4047-A1A3-23D76B3471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930C927-CD73-9D46-9DDD-FA0F51BF54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0000"/>
            <a:ext cx="10513672" cy="540000"/>
          </a:xfrm>
        </p:spPr>
        <p:txBody>
          <a:bodyPr anchor="t">
            <a:noAutofit/>
          </a:bodyPr>
          <a:lstStyle>
            <a:lvl1pPr>
              <a:defRPr sz="3600" b="0" i="0"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9" name="Text Placeholder 38">
            <a:extLst>
              <a:ext uri="{FF2B5EF4-FFF2-40B4-BE49-F238E27FC236}">
                <a16:creationId xmlns:a16="http://schemas.microsoft.com/office/drawing/2014/main" id="{C35E0B2A-10E3-E24B-8A38-5D0CDB5789A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6275" y="4916621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0" name="Text Placeholder 38">
            <a:extLst>
              <a:ext uri="{FF2B5EF4-FFF2-40B4-BE49-F238E27FC236}">
                <a16:creationId xmlns:a16="http://schemas.microsoft.com/office/drawing/2014/main" id="{27FB2965-936A-0440-9774-A235D7CEDBA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26334" y="4916621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2" name="Text Placeholder 38">
            <a:extLst>
              <a:ext uri="{FF2B5EF4-FFF2-40B4-BE49-F238E27FC236}">
                <a16:creationId xmlns:a16="http://schemas.microsoft.com/office/drawing/2014/main" id="{59427ED3-19CA-2047-9D28-F7CA8832CEE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1905" y="4916621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3" name="Text Placeholder 38">
            <a:extLst>
              <a:ext uri="{FF2B5EF4-FFF2-40B4-BE49-F238E27FC236}">
                <a16:creationId xmlns:a16="http://schemas.microsoft.com/office/drawing/2014/main" id="{9C3F9F73-7A4F-2544-B4DE-35DD515CE51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47850" y="5472206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4" name="Text Placeholder 38">
            <a:extLst>
              <a:ext uri="{FF2B5EF4-FFF2-40B4-BE49-F238E27FC236}">
                <a16:creationId xmlns:a16="http://schemas.microsoft.com/office/drawing/2014/main" id="{5A27B0CC-6407-964A-8729-7DD93E61493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37909" y="5472206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5" name="Text Placeholder 38">
            <a:extLst>
              <a:ext uri="{FF2B5EF4-FFF2-40B4-BE49-F238E27FC236}">
                <a16:creationId xmlns:a16="http://schemas.microsoft.com/office/drawing/2014/main" id="{BAF1D8CF-1AFC-A648-92C1-359BCB80D82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73480" y="5472206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9" name="Text Placeholder 38">
            <a:extLst>
              <a:ext uri="{FF2B5EF4-FFF2-40B4-BE49-F238E27FC236}">
                <a16:creationId xmlns:a16="http://schemas.microsoft.com/office/drawing/2014/main" id="{CF652BDB-D943-2D45-BD7F-B4512651729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948110" y="4916621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20" name="Text Placeholder 38">
            <a:extLst>
              <a:ext uri="{FF2B5EF4-FFF2-40B4-BE49-F238E27FC236}">
                <a16:creationId xmlns:a16="http://schemas.microsoft.com/office/drawing/2014/main" id="{6C2B69EB-F141-F345-91A1-969E027A2E1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959685" y="5472206"/>
            <a:ext cx="2403763" cy="468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2C7CD93-BB3B-BD43-BD5A-13623E927C53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32C7709C-01D2-1382-1A5A-EB9A27762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901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40129" y="1374335"/>
            <a:ext cx="1905001" cy="3044222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2992298" y="1374335"/>
            <a:ext cx="1905001" cy="3044222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3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5144465" y="1374335"/>
            <a:ext cx="1905001" cy="3044222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39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296634" y="1374335"/>
            <a:ext cx="1905001" cy="3044222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40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9448800" y="1374335"/>
            <a:ext cx="1905001" cy="3044222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F51033-E386-43DD-AB64-D485A7C514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698789AE-79E2-44BB-B6E1-ADABC6F385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0000"/>
            <a:ext cx="10515600" cy="540000"/>
          </a:xfrm>
        </p:spPr>
        <p:txBody>
          <a:bodyPr anchor="t">
            <a:noAutofit/>
          </a:bodyPr>
          <a:lstStyle>
            <a:lvl1pPr>
              <a:defRPr sz="3600" b="0" i="0"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9" name="Text Placeholder 38">
            <a:extLst>
              <a:ext uri="{FF2B5EF4-FFF2-40B4-BE49-F238E27FC236}">
                <a16:creationId xmlns:a16="http://schemas.microsoft.com/office/drawing/2014/main" id="{B5F180AC-0DBD-8042-8CC6-3AC9B4444A7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1" y="4650403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2" name="Text Placeholder 38">
            <a:extLst>
              <a:ext uri="{FF2B5EF4-FFF2-40B4-BE49-F238E27FC236}">
                <a16:creationId xmlns:a16="http://schemas.microsoft.com/office/drawing/2014/main" id="{58616FF5-F497-B349-890B-195E2B24FD2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021515" y="4650403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3" name="Text Placeholder 38">
            <a:extLst>
              <a:ext uri="{FF2B5EF4-FFF2-40B4-BE49-F238E27FC236}">
                <a16:creationId xmlns:a16="http://schemas.microsoft.com/office/drawing/2014/main" id="{53EE56DD-6043-FF45-842F-17E3709C21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43499" y="4650403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4" name="Text Placeholder 38">
            <a:extLst>
              <a:ext uri="{FF2B5EF4-FFF2-40B4-BE49-F238E27FC236}">
                <a16:creationId xmlns:a16="http://schemas.microsoft.com/office/drawing/2014/main" id="{9F797A35-D36A-7D4B-9A3D-252050E828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49776" y="5205988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text.</a:t>
            </a:r>
          </a:p>
        </p:txBody>
      </p:sp>
      <p:sp>
        <p:nvSpPr>
          <p:cNvPr id="15" name="Text Placeholder 38">
            <a:extLst>
              <a:ext uri="{FF2B5EF4-FFF2-40B4-BE49-F238E27FC236}">
                <a16:creationId xmlns:a16="http://schemas.microsoft.com/office/drawing/2014/main" id="{B14F3966-D4F4-F74B-ADA8-5AD700A939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001942" y="5205988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6" name="Text Placeholder 38">
            <a:extLst>
              <a:ext uri="{FF2B5EF4-FFF2-40B4-BE49-F238E27FC236}">
                <a16:creationId xmlns:a16="http://schemas.microsoft.com/office/drawing/2014/main" id="{B25EE1FE-1D86-CC42-A22F-A04F5ABFC4F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143499" y="5205988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7" name="Text Placeholder 38">
            <a:extLst>
              <a:ext uri="{FF2B5EF4-FFF2-40B4-BE49-F238E27FC236}">
                <a16:creationId xmlns:a16="http://schemas.microsoft.com/office/drawing/2014/main" id="{41E31D87-C0CC-1F49-BE9F-43E24C9445E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296634" y="4650403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8" name="Text Placeholder 38">
            <a:extLst>
              <a:ext uri="{FF2B5EF4-FFF2-40B4-BE49-F238E27FC236}">
                <a16:creationId xmlns:a16="http://schemas.microsoft.com/office/drawing/2014/main" id="{23AE3373-92AF-0C46-9553-69890A4907A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96634" y="5205988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9" name="Text Placeholder 38">
            <a:extLst>
              <a:ext uri="{FF2B5EF4-FFF2-40B4-BE49-F238E27FC236}">
                <a16:creationId xmlns:a16="http://schemas.microsoft.com/office/drawing/2014/main" id="{1F0119BA-CC2A-1C43-8CFF-05C3ADBC11B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448800" y="4650403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20" name="Text Placeholder 38">
            <a:extLst>
              <a:ext uri="{FF2B5EF4-FFF2-40B4-BE49-F238E27FC236}">
                <a16:creationId xmlns:a16="http://schemas.microsoft.com/office/drawing/2014/main" id="{59225F7F-35DE-E648-B772-AE757D401E8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448800" y="5205988"/>
            <a:ext cx="1905001" cy="468000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32356A6-ED50-FF4F-92F0-4F7F512C9525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11BF7A4B-E385-B4C8-6008-01193CE417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73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2599553" y="1670756"/>
            <a:ext cx="1758244" cy="1758244"/>
          </a:xfrm>
          <a:solidFill>
            <a:schemeClr val="bg2"/>
          </a:solidFill>
          <a:ln>
            <a:noFill/>
          </a:ln>
        </p:spPr>
        <p:txBody>
          <a:bodyPr lIns="108000" tIns="108000" rIns="108000" bIns="108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35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7885573" y="1670756"/>
            <a:ext cx="1758244" cy="1758244"/>
          </a:xfrm>
          <a:solidFill>
            <a:schemeClr val="bg2"/>
          </a:solidFill>
          <a:ln>
            <a:noFill/>
          </a:ln>
        </p:spPr>
        <p:txBody>
          <a:bodyPr lIns="108000" tIns="108000" rIns="108000" bIns="108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4563B5-BEFE-46EC-8F7B-88789C27E9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7" name="Text Placeholder 38">
            <a:extLst>
              <a:ext uri="{FF2B5EF4-FFF2-40B4-BE49-F238E27FC236}">
                <a16:creationId xmlns:a16="http://schemas.microsoft.com/office/drawing/2014/main" id="{AF157E93-8BF9-374E-A8AE-B0E5D6C4DBA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76793" y="3715324"/>
            <a:ext cx="2403763" cy="1528591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8" name="Text Placeholder 38">
            <a:extLst>
              <a:ext uri="{FF2B5EF4-FFF2-40B4-BE49-F238E27FC236}">
                <a16:creationId xmlns:a16="http://schemas.microsoft.com/office/drawing/2014/main" id="{58D426CA-CCBF-1F40-A0E6-865EFEA5E8A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562374" y="3715324"/>
            <a:ext cx="2403763" cy="1528591"/>
          </a:xfrm>
        </p:spPr>
        <p:txBody>
          <a:bodyPr>
            <a:normAutofit/>
          </a:bodyPr>
          <a:lstStyle>
            <a:lvl1pPr marL="0" indent="0" algn="ctr">
              <a:buNone/>
              <a:defRPr sz="1400" b="1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D02BB9A-3A8D-45C4-8AF4-DB8B045B7E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0000"/>
            <a:ext cx="10513672" cy="540000"/>
          </a:xfrm>
        </p:spPr>
        <p:txBody>
          <a:bodyPr anchor="t">
            <a:noAutofit/>
          </a:bodyPr>
          <a:lstStyle>
            <a:lvl1pPr>
              <a:defRPr sz="3600" b="0" i="0"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BBE1C7-A7AA-5E44-928C-A5FAC8EE88C5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257D27D6-27F5-4BA1-CA24-43EC3BFEE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4106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6515100" y="421201"/>
            <a:ext cx="5255700" cy="5782829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421200" y="421201"/>
            <a:ext cx="5255700" cy="5782829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49557D-432C-423B-BF91-EE5F161ACC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15F6A7-5CC7-584E-8DF1-A3EE8C21EE8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C0539718-7626-81AD-934E-69E4FC91A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8746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1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D4325-95E8-E04D-9642-6BFAF84D9C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9999"/>
            <a:ext cx="4127339" cy="1619271"/>
          </a:xfrm>
        </p:spPr>
        <p:txBody>
          <a:bodyPr/>
          <a:lstStyle>
            <a:lvl1pPr>
              <a:defRPr b="1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BEAE14D-1B15-2F45-883A-5CAA595F17E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08818" y="1"/>
            <a:ext cx="3304800" cy="4347656"/>
          </a:xfrm>
          <a:solidFill>
            <a:schemeClr val="tx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algn="ctr">
              <a:defRPr sz="1001" b="0" i="0" cap="none" spc="0" baseline="0">
                <a:solidFill>
                  <a:schemeClr val="bg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95425F7-1BB6-4E44-B5FC-056A5CA40C5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887200" y="2510343"/>
            <a:ext cx="3304800" cy="3715889"/>
          </a:xfrm>
          <a:solidFill>
            <a:schemeClr val="tx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algn="ctr">
              <a:defRPr sz="1001" b="0" i="0" cap="none" spc="0" baseline="0">
                <a:solidFill>
                  <a:schemeClr val="bg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650C47EE-9076-5748-A3EC-E1F7E85A363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408818" y="4519615"/>
            <a:ext cx="3304800" cy="2338389"/>
          </a:xfrm>
          <a:solidFill>
            <a:schemeClr val="tx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algn="ctr">
              <a:defRPr sz="1001" b="0" i="0" cap="none" spc="0" baseline="0">
                <a:solidFill>
                  <a:schemeClr val="bg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F043108-7092-BD49-B575-E72BC65B4EE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887200" y="4"/>
            <a:ext cx="3304800" cy="2338389"/>
          </a:xfrm>
          <a:solidFill>
            <a:schemeClr val="tx2"/>
          </a:solidFill>
          <a:ln>
            <a:noFill/>
          </a:ln>
        </p:spPr>
        <p:txBody>
          <a:bodyPr lIns="270000" tIns="270000" rIns="270000" bIns="270000">
            <a:normAutofit/>
          </a:bodyPr>
          <a:lstStyle>
            <a:lvl1pPr algn="ctr">
              <a:defRPr sz="1001" b="0" i="0" cap="none" spc="0" baseline="0">
                <a:solidFill>
                  <a:schemeClr val="bg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663E72-51F8-D949-A323-DE20AC5AA2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7809" y="6350465"/>
            <a:ext cx="383832" cy="320062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89C136A-28EB-ED4C-A04E-70D4A83EB35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7601DBE-BA61-8C4F-B890-2339DAEF6F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8199" y="2105506"/>
            <a:ext cx="4127339" cy="4032488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  <a:lvl2pPr>
              <a:defRPr sz="1400" b="0">
                <a:solidFill>
                  <a:schemeClr val="tx1"/>
                </a:solidFill>
                <a:latin typeface="+mn-lt"/>
              </a:defRPr>
            </a:lvl2pPr>
            <a:lvl3pPr>
              <a:defRPr sz="1400" b="0">
                <a:solidFill>
                  <a:schemeClr val="tx1"/>
                </a:solidFill>
                <a:latin typeface="+mn-lt"/>
              </a:defRPr>
            </a:lvl3pPr>
            <a:lvl4pPr>
              <a:defRPr sz="1400" b="0">
                <a:solidFill>
                  <a:schemeClr val="tx1"/>
                </a:solidFill>
                <a:latin typeface="+mn-lt"/>
              </a:defRPr>
            </a:lvl4pPr>
            <a:lvl5pPr>
              <a:defRPr sz="14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60B2B1E4-4627-5EE5-393C-B0BE40E7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1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7859092" cy="3429000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3429001"/>
            <a:ext cx="7859092" cy="3429000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680E6E-B79F-4888-8EE8-39FEB94E79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5" name="Text Placeholder 33">
            <a:extLst>
              <a:ext uri="{FF2B5EF4-FFF2-40B4-BE49-F238E27FC236}">
                <a16:creationId xmlns:a16="http://schemas.microsoft.com/office/drawing/2014/main" id="{581550FC-91DD-E744-80E4-4D6F687E65B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82709" y="496550"/>
            <a:ext cx="3387214" cy="755768"/>
          </a:xfrm>
        </p:spPr>
        <p:txBody>
          <a:bodyPr>
            <a:noAutofit/>
          </a:bodyPr>
          <a:lstStyle>
            <a:lvl1pPr marL="0" indent="0">
              <a:buNone/>
              <a:defRPr sz="2500" b="1" i="0">
                <a:solidFill>
                  <a:schemeClr val="accent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  <a:endParaRPr lang="en-US" dirty="0"/>
          </a:p>
        </p:txBody>
      </p:sp>
      <p:sp>
        <p:nvSpPr>
          <p:cNvPr id="8" name="Text Placeholder 33">
            <a:extLst>
              <a:ext uri="{FF2B5EF4-FFF2-40B4-BE49-F238E27FC236}">
                <a16:creationId xmlns:a16="http://schemas.microsoft.com/office/drawing/2014/main" id="{715E35ED-29D3-054E-A5B6-46734C2C38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82706" y="3564151"/>
            <a:ext cx="3387214" cy="826838"/>
          </a:xfrm>
        </p:spPr>
        <p:txBody>
          <a:bodyPr>
            <a:noAutofit/>
          </a:bodyPr>
          <a:lstStyle>
            <a:lvl1pPr marL="0" indent="0">
              <a:buNone/>
              <a:defRPr sz="2500" b="1" i="0">
                <a:solidFill>
                  <a:schemeClr val="accent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5E8B59-CFB5-BC4C-BDDB-7E8EFC81E3AB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0382E8D6-971D-BD48-8447-71D7E5CBCF3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182706" y="1379271"/>
            <a:ext cx="3387214" cy="2040981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10801268-E108-D54A-8A6C-4442387C1AD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182706" y="4531058"/>
            <a:ext cx="3387214" cy="1714468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F23A801E-701B-602E-091E-D2EB406773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101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7AD26D5-472F-1D4F-8FBB-D61A2F012D8B}"/>
              </a:ext>
            </a:extLst>
          </p:cNvPr>
          <p:cNvSpPr/>
          <p:nvPr/>
        </p:nvSpPr>
        <p:spPr>
          <a:xfrm>
            <a:off x="4065588" y="3429001"/>
            <a:ext cx="4060825" cy="34290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1" b="0" i="0" dirty="0">
              <a:latin typeface="Nunito Sans" pitchFamily="2" charset="77"/>
            </a:endParaRP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065495" y="0"/>
            <a:ext cx="4061010" cy="3275635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3945549" cy="68580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269893" y="0"/>
            <a:ext cx="3922107" cy="68580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7C4838-FB68-420D-968E-7DA4B9E828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7" name="Text Placeholder 33">
            <a:extLst>
              <a:ext uri="{FF2B5EF4-FFF2-40B4-BE49-F238E27FC236}">
                <a16:creationId xmlns:a16="http://schemas.microsoft.com/office/drawing/2014/main" id="{2622442E-FEE3-A840-AEF2-5FDC03BC84F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58688" y="3897982"/>
            <a:ext cx="2886347" cy="1468413"/>
          </a:xfrm>
        </p:spPr>
        <p:txBody>
          <a:bodyPr>
            <a:noAutofit/>
          </a:bodyPr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F8F4983-FA60-AF4F-B257-DB16EA63F3A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BD159E7-E58D-FEF5-CD38-638C517372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3607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6155974" y="619246"/>
            <a:ext cx="5614827" cy="2768635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3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155973" y="3470119"/>
            <a:ext cx="5614827" cy="2768635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4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421200" y="619246"/>
            <a:ext cx="5614827" cy="2768635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4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21200" y="3470119"/>
            <a:ext cx="5614826" cy="2768635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00989A-1E79-435F-8746-27A4E1C6D5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9B6F0E-9B9B-CD4F-99B3-63D88CE3CA3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EA7DF6D1-ACF7-D625-B8D4-C075A1C234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528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997493"/>
            <a:ext cx="5257802" cy="2431507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3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096001" y="3511238"/>
            <a:ext cx="5257802" cy="2431507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4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8" y="997493"/>
            <a:ext cx="5157383" cy="2431507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4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38197" y="3511238"/>
            <a:ext cx="5157384" cy="2431507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00989A-1E79-435F-8746-27A4E1C6D5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9B6F0E-9B9B-CD4F-99B3-63D88CE3CA3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407FD5D-343E-5248-8A5B-ED437003EA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800" y="360000"/>
            <a:ext cx="10515600" cy="540000"/>
          </a:xfrm>
        </p:spPr>
        <p:txBody>
          <a:bodyPr>
            <a:noAutofit/>
          </a:bodyPr>
          <a:lstStyle>
            <a:lvl1pPr>
              <a:defRPr sz="3600" b="0" i="0">
                <a:solidFill>
                  <a:schemeClr val="tx2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19A9D6D4-4BFB-8580-03B4-E1BA8038D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6057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997493"/>
            <a:ext cx="5257802" cy="2431507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4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8" y="997493"/>
            <a:ext cx="5157383" cy="2431507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4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38197" y="3511238"/>
            <a:ext cx="5157384" cy="2431507"/>
          </a:xfrm>
          <a:solidFill>
            <a:schemeClr val="bg2"/>
          </a:solidFill>
          <a:ln>
            <a:noFill/>
          </a:ln>
        </p:spPr>
        <p:txBody>
          <a:bodyPr lIns="360000" tIns="180000" rIns="360000" bIns="36000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00989A-1E79-435F-8746-27A4E1C6D5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9B6F0E-9B9B-CD4F-99B3-63D88CE3CA3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407FD5D-343E-5248-8A5B-ED437003EA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800" y="360000"/>
            <a:ext cx="10515600" cy="540000"/>
          </a:xfrm>
        </p:spPr>
        <p:txBody>
          <a:bodyPr>
            <a:noAutofit/>
          </a:bodyPr>
          <a:lstStyle>
            <a:lvl1pPr>
              <a:defRPr sz="3600" b="0" i="0">
                <a:solidFill>
                  <a:schemeClr val="tx2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5D5C7C-EBA1-8346-8130-5F5424D1A7C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96000" y="3511551"/>
            <a:ext cx="5257800" cy="678710"/>
          </a:xfrm>
        </p:spPr>
        <p:txBody>
          <a:bodyPr anchor="ctr"/>
          <a:lstStyle>
            <a:lvl1pPr algn="l">
              <a:defRPr sz="1400" b="0" i="0">
                <a:latin typeface="Nunito Sans" pitchFamily="2" charset="77"/>
              </a:defRPr>
            </a:lvl1pPr>
          </a:lstStyle>
          <a:p>
            <a:pPr lvl="1"/>
            <a:r>
              <a:rPr lang="en-US" dirty="0"/>
              <a:t>Click to add text.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5464C40-F7AE-3E47-E1B1-7AF02FE80E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39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ABC40E8B-2AC8-954E-BEB5-375F61EDEE8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417013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ABC40E8B-2AC8-954E-BEB5-375F61EDEE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A picture containing indoor, video, table, remote&#10;&#10;Description automatically generated">
            <a:extLst>
              <a:ext uri="{FF2B5EF4-FFF2-40B4-BE49-F238E27FC236}">
                <a16:creationId xmlns:a16="http://schemas.microsoft.com/office/drawing/2014/main" id="{53ECC7BA-B288-564D-82F6-C235F0D210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BF59888-0C11-494F-9F43-2687103B8F83}"/>
              </a:ext>
            </a:extLst>
          </p:cNvPr>
          <p:cNvSpPr/>
          <p:nvPr userDrawn="1"/>
        </p:nvSpPr>
        <p:spPr>
          <a:xfrm>
            <a:off x="-8626" y="6678"/>
            <a:ext cx="12182167" cy="6863133"/>
          </a:xfrm>
          <a:prstGeom prst="rect">
            <a:avLst/>
          </a:prstGeom>
          <a:solidFill>
            <a:schemeClr val="tx1">
              <a:alpha val="53676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dirty="0">
              <a:latin typeface="Nunito Sans" pitchFamily="2" charset="77"/>
            </a:endParaRPr>
          </a:p>
        </p:txBody>
      </p:sp>
      <p:pic>
        <p:nvPicPr>
          <p:cNvPr id="14" name="USound logo white">
            <a:extLst>
              <a:ext uri="{FF2B5EF4-FFF2-40B4-BE49-F238E27FC236}">
                <a16:creationId xmlns:a16="http://schemas.microsoft.com/office/drawing/2014/main" id="{7C79B30C-0D8F-4252-8227-B840D8359DE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2970" y="6122558"/>
            <a:ext cx="1767663" cy="705298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1EB6393-D126-B040-AF7F-5C60EE3FDA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7075" y="2162082"/>
            <a:ext cx="10515600" cy="1080000"/>
          </a:xfrm>
        </p:spPr>
        <p:txBody>
          <a:bodyPr/>
          <a:lstStyle>
            <a:lvl1pPr algn="ctr">
              <a:defRPr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E66DD08-CD39-CB46-96AA-1604C4F2C7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199" y="6315437"/>
            <a:ext cx="3714573" cy="365125"/>
          </a:xfrm>
        </p:spPr>
        <p:txBody>
          <a:bodyPr/>
          <a:lstStyle>
            <a:lvl1pPr>
              <a:defRPr sz="900" b="0" i="0" baseline="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r>
              <a:rPr lang="en-US" dirty="0"/>
              <a:t>WWW.USOUND.COM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660585-46DB-6042-9423-F775DBF4A6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4178" y="3365882"/>
            <a:ext cx="10499725" cy="1412875"/>
          </a:xfrm>
        </p:spPr>
        <p:txBody>
          <a:bodyPr>
            <a:normAutofit/>
          </a:bodyPr>
          <a:lstStyle>
            <a:lvl1pPr algn="ctr">
              <a:defRPr sz="2500" b="1" i="0">
                <a:solidFill>
                  <a:schemeClr val="bg1"/>
                </a:solidFill>
                <a:latin typeface="Nunito Sans" pitchFamily="2" charset="77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 dirty="0"/>
              <a:t>Click add a subtitle.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A754D95-934F-5446-BE98-5D1058D4FF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56288" y="6309566"/>
            <a:ext cx="1223962" cy="366782"/>
          </a:xfrm>
        </p:spPr>
        <p:txBody>
          <a:bodyPr anchor="ctr">
            <a:noAutofit/>
          </a:bodyPr>
          <a:lstStyle>
            <a:lvl1pPr algn="ctr">
              <a:defRPr sz="900" b="0" i="0" baseline="0">
                <a:solidFill>
                  <a:schemeClr val="bg1"/>
                </a:solidFill>
                <a:latin typeface="Nunito Sans" pitchFamily="2" charset="77"/>
              </a:defRPr>
            </a:lvl1pPr>
            <a:lvl2pPr algn="ctr">
              <a:defRPr sz="800" baseline="-25000">
                <a:solidFill>
                  <a:schemeClr val="bg1"/>
                </a:solidFill>
              </a:defRPr>
            </a:lvl2pPr>
            <a:lvl3pPr algn="ctr">
              <a:defRPr sz="800" baseline="-25000">
                <a:solidFill>
                  <a:schemeClr val="bg1"/>
                </a:solidFill>
              </a:defRPr>
            </a:lvl3pPr>
            <a:lvl4pPr algn="ctr">
              <a:defRPr sz="800" baseline="-25000">
                <a:solidFill>
                  <a:schemeClr val="bg1"/>
                </a:solidFill>
              </a:defRPr>
            </a:lvl4pPr>
            <a:lvl5pPr algn="ctr">
              <a:defRPr sz="800" baseline="-25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DD.MM.YYYY</a:t>
            </a: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541D96B9-68FB-E64F-888F-08702E26ED7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90898" y="6309566"/>
            <a:ext cx="947300" cy="366782"/>
          </a:xfrm>
        </p:spPr>
        <p:txBody>
          <a:bodyPr anchor="ctr">
            <a:noAutofit/>
          </a:bodyPr>
          <a:lstStyle>
            <a:lvl1pPr algn="ctr">
              <a:defRPr sz="900" b="0" i="0" baseline="0">
                <a:solidFill>
                  <a:schemeClr val="bg1"/>
                </a:solidFill>
                <a:latin typeface="Nunito Sans" pitchFamily="2" charset="77"/>
              </a:defRPr>
            </a:lvl1pPr>
            <a:lvl2pPr algn="ctr">
              <a:defRPr sz="800" baseline="-25000">
                <a:solidFill>
                  <a:schemeClr val="bg1"/>
                </a:solidFill>
              </a:defRPr>
            </a:lvl2pPr>
            <a:lvl3pPr algn="ctr">
              <a:defRPr sz="800" baseline="-25000">
                <a:solidFill>
                  <a:schemeClr val="bg1"/>
                </a:solidFill>
              </a:defRPr>
            </a:lvl3pPr>
            <a:lvl4pPr algn="ctr">
              <a:defRPr sz="800" baseline="-25000">
                <a:solidFill>
                  <a:schemeClr val="bg1"/>
                </a:solidFill>
              </a:defRPr>
            </a:lvl4pPr>
            <a:lvl5pPr algn="ctr">
              <a:defRPr sz="800" baseline="-25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baseline="0" dirty="0"/>
              <a:t>INITIALS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881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slide 1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6"/>
          <p:cNvSpPr>
            <a:spLocks noGrp="1"/>
          </p:cNvSpPr>
          <p:nvPr>
            <p:ph type="pic" sz="quarter" idx="45" hasCustomPrompt="1"/>
          </p:nvPr>
        </p:nvSpPr>
        <p:spPr>
          <a:xfrm>
            <a:off x="7930200" y="2606404"/>
            <a:ext cx="3639723" cy="3653857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37" hasCustomPrompt="1"/>
          </p:nvPr>
        </p:nvSpPr>
        <p:spPr>
          <a:xfrm>
            <a:off x="465512" y="440576"/>
            <a:ext cx="3796288" cy="3811028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838201" y="4374601"/>
            <a:ext cx="3423600" cy="16452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4384200" y="838199"/>
            <a:ext cx="3423600" cy="16452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7930200" y="838199"/>
            <a:ext cx="3423600" cy="16452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4384200" y="2606400"/>
            <a:ext cx="3423600" cy="16452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44" hasCustomPrompt="1"/>
          </p:nvPr>
        </p:nvSpPr>
        <p:spPr>
          <a:xfrm>
            <a:off x="4384200" y="4374601"/>
            <a:ext cx="3423600" cy="1645200"/>
          </a:xfrm>
          <a:solidFill>
            <a:schemeClr val="bg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F6D710-99A5-4A00-BCDA-B198E7E709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27AF76-6D0E-754A-86D1-DAA6FCABA7F5}"/>
              </a:ext>
            </a:extLst>
          </p:cNvPr>
          <p:cNvSpPr>
            <a:spLocks noGrp="1"/>
          </p:cNvSpPr>
          <p:nvPr>
            <p:ph type="ftr" sz="quarter" idx="46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418618E2-66D5-C0B5-7045-2609509D1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4158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DA01A-5F5E-7746-8B7F-FB17BAA4AD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AC67D9-96EE-F843-8780-9E5B72CF1F53}"/>
              </a:ext>
            </a:extLst>
          </p:cNvPr>
          <p:cNvSpPr/>
          <p:nvPr userDrawn="1"/>
        </p:nvSpPr>
        <p:spPr>
          <a:xfrm>
            <a:off x="845916" y="1034970"/>
            <a:ext cx="10508137" cy="504174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 b="0" i="0" dirty="0">
              <a:latin typeface="Nunito Sans" pitchFamily="2" charset="77"/>
            </a:endParaRP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AA6A95E-ADC8-7945-A90F-A462F346B47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94995" y="1034971"/>
            <a:ext cx="4806259" cy="5041738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1" b="0" i="0" cap="none" spc="0" baseline="0">
                <a:solidFill>
                  <a:schemeClr val="tx2">
                    <a:lumMod val="50000"/>
                  </a:schemeClr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688183-0FD0-BB49-974C-78D018E0E9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25F566-2CFE-9842-A592-6164675D72AA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2A748314-7B4E-E0F6-F6CE-8DE999962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9325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DA01A-5F5E-7746-8B7F-FB17BAA4AD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AC67D9-96EE-F843-8780-9E5B72CF1F53}"/>
              </a:ext>
            </a:extLst>
          </p:cNvPr>
          <p:cNvSpPr/>
          <p:nvPr userDrawn="1"/>
        </p:nvSpPr>
        <p:spPr>
          <a:xfrm>
            <a:off x="845916" y="1034970"/>
            <a:ext cx="10508137" cy="504174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 b="0" i="0" dirty="0">
              <a:latin typeface="Nunito Sans" pitchFamily="2" charset="77"/>
            </a:endParaRP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AA6A95E-ADC8-7945-A90F-A462F346B47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94995" y="1034971"/>
            <a:ext cx="4806259" cy="5041738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>
            <a:normAutofit/>
          </a:bodyPr>
          <a:lstStyle>
            <a:lvl1pPr algn="ctr">
              <a:defRPr sz="1001" b="0" i="0" cap="none" spc="0" baseline="0">
                <a:solidFill>
                  <a:schemeClr val="tx2">
                    <a:lumMod val="50000"/>
                  </a:schemeClr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688183-0FD0-BB49-974C-78D018E0E9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25F566-2CFE-9842-A592-6164675D72AA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EDAA986-5B73-674A-A35B-9925002690E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10637" y="1138727"/>
            <a:ext cx="4679279" cy="4822126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400" b="0">
                <a:solidFill>
                  <a:schemeClr val="bg1"/>
                </a:solidFill>
                <a:latin typeface="+mn-lt"/>
              </a:defRPr>
            </a:lvl2pPr>
            <a:lvl3pPr>
              <a:defRPr sz="1400" b="0">
                <a:solidFill>
                  <a:schemeClr val="bg1"/>
                </a:solidFill>
                <a:latin typeface="+mn-lt"/>
              </a:defRPr>
            </a:lvl3pPr>
            <a:lvl4pPr>
              <a:defRPr sz="1400" b="0">
                <a:solidFill>
                  <a:schemeClr val="bg1"/>
                </a:solidFill>
                <a:latin typeface="+mn-lt"/>
              </a:defRPr>
            </a:lvl4pPr>
            <a:lvl5pPr>
              <a:defRPr sz="1400" b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3CE3C16-1FB6-ED0B-F3AA-038B4D6E1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219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C4AE9625-6E48-734F-B7AE-8665A4EA34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043" y="0"/>
            <a:ext cx="5327807" cy="6858000"/>
          </a:xfrm>
          <a:solidFill>
            <a:schemeClr val="bg2"/>
          </a:solidFill>
          <a:ln>
            <a:noFill/>
          </a:ln>
        </p:spPr>
        <p:txBody>
          <a:bodyPr lIns="360000" tIns="360000" rIns="360000" bIns="360000"/>
          <a:lstStyle>
            <a:lvl1pPr marL="0" indent="0" algn="ctr">
              <a:buNone/>
              <a:defRPr sz="1001" b="0" i="0" cap="none" spc="0" baseline="0">
                <a:solidFill>
                  <a:schemeClr val="tx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8848CE9-AEB3-D044-9F51-25248165BE1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0" y="360000"/>
            <a:ext cx="5783263" cy="947939"/>
          </a:xfrm>
        </p:spPr>
        <p:txBody>
          <a:bodyPr>
            <a:noAutofit/>
          </a:bodyPr>
          <a:lstStyle>
            <a:lvl1pPr marL="0" indent="0">
              <a:buNone/>
              <a:defRPr sz="3600" b="0" i="0">
                <a:latin typeface="+mj-lt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03D0947-B62C-2246-A16D-2AFD9675578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84574" y="2016125"/>
            <a:ext cx="2318294" cy="1093787"/>
          </a:xfrm>
        </p:spPr>
        <p:txBody>
          <a:bodyPr>
            <a:noAutofit/>
          </a:bodyPr>
          <a:lstStyle>
            <a:lvl1pPr marL="0" indent="0">
              <a:buNone/>
              <a:defRPr sz="2500" b="1" i="0">
                <a:solidFill>
                  <a:schemeClr val="accent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35" name="Text Placeholder 33">
            <a:extLst>
              <a:ext uri="{FF2B5EF4-FFF2-40B4-BE49-F238E27FC236}">
                <a16:creationId xmlns:a16="http://schemas.microsoft.com/office/drawing/2014/main" id="{4DEE2785-9C0A-AD48-8E27-088B1490CA8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93212" y="2016124"/>
            <a:ext cx="2318294" cy="1093787"/>
          </a:xfrm>
        </p:spPr>
        <p:txBody>
          <a:bodyPr>
            <a:noAutofit/>
          </a:bodyPr>
          <a:lstStyle>
            <a:lvl1pPr marL="0" indent="0">
              <a:buNone/>
              <a:defRPr sz="2500" b="1" i="0">
                <a:solidFill>
                  <a:schemeClr val="accent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36" name="Text Placeholder 33">
            <a:extLst>
              <a:ext uri="{FF2B5EF4-FFF2-40B4-BE49-F238E27FC236}">
                <a16:creationId xmlns:a16="http://schemas.microsoft.com/office/drawing/2014/main" id="{57158A53-2ACA-BF4C-A820-C7E41D5350D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87066" y="4068763"/>
            <a:ext cx="2318294" cy="1093787"/>
          </a:xfrm>
        </p:spPr>
        <p:txBody>
          <a:bodyPr>
            <a:noAutofit/>
          </a:bodyPr>
          <a:lstStyle>
            <a:lvl1pPr marL="0" indent="0">
              <a:buNone/>
              <a:defRPr sz="2500" b="1" i="0">
                <a:solidFill>
                  <a:schemeClr val="accent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D403AB46-35ED-FB43-AA29-0753B4A717C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93212" y="4068762"/>
            <a:ext cx="2318294" cy="1093787"/>
          </a:xfrm>
        </p:spPr>
        <p:txBody>
          <a:bodyPr>
            <a:noAutofit/>
          </a:bodyPr>
          <a:lstStyle>
            <a:lvl1pPr marL="0" indent="0">
              <a:buNone/>
              <a:defRPr sz="2500" b="1" i="0">
                <a:solidFill>
                  <a:schemeClr val="accent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14A5D771-D68F-1B42-A73A-116D390DE5A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84574" y="3109912"/>
            <a:ext cx="2318293" cy="479425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40" name="Text Placeholder 38">
            <a:extLst>
              <a:ext uri="{FF2B5EF4-FFF2-40B4-BE49-F238E27FC236}">
                <a16:creationId xmlns:a16="http://schemas.microsoft.com/office/drawing/2014/main" id="{A2563422-1956-144F-AFE4-C30D3A3A529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184574" y="5162550"/>
            <a:ext cx="2318293" cy="479425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sp>
        <p:nvSpPr>
          <p:cNvPr id="41" name="Text Placeholder 38">
            <a:extLst>
              <a:ext uri="{FF2B5EF4-FFF2-40B4-BE49-F238E27FC236}">
                <a16:creationId xmlns:a16="http://schemas.microsoft.com/office/drawing/2014/main" id="{4D9E4AC5-EB7E-784F-8697-29502018493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99563" y="3109912"/>
            <a:ext cx="2318293" cy="479425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Nunito Sans" pitchFamily="2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add text.</a:t>
            </a:r>
          </a:p>
          <a:p>
            <a:pPr lvl="0"/>
            <a:r>
              <a:rPr lang="en-GB" dirty="0"/>
              <a:t>.</a:t>
            </a:r>
          </a:p>
        </p:txBody>
      </p:sp>
      <p:sp>
        <p:nvSpPr>
          <p:cNvPr id="42" name="Text Placeholder 38">
            <a:extLst>
              <a:ext uri="{FF2B5EF4-FFF2-40B4-BE49-F238E27FC236}">
                <a16:creationId xmlns:a16="http://schemas.microsoft.com/office/drawing/2014/main" id="{319E819F-EFB5-254B-B074-9413CF784DF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99563" y="5185049"/>
            <a:ext cx="2318293" cy="479425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text.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085A33-9B87-F942-8F56-4DE42E5FC3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8F4032-2094-1543-A0DB-B263A1CB767C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545B5DB3-48AD-F265-B4CE-1A395B6FBA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5154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- Printer Friend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636BE4-F776-6E4C-AFE5-A7D96E8CE1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77786" y="2709000"/>
            <a:ext cx="4257610" cy="723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56F77F-4B99-B64B-89F4-C1553F2DE7F6}"/>
              </a:ext>
            </a:extLst>
          </p:cNvPr>
          <p:cNvSpPr txBox="1"/>
          <p:nvPr userDrawn="1"/>
        </p:nvSpPr>
        <p:spPr>
          <a:xfrm>
            <a:off x="3967194" y="3584028"/>
            <a:ext cx="4257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Nunito Sans" pitchFamily="2" charset="77"/>
              </a:rPr>
              <a:t>WWW.USOUND.COM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CC5682-FCB8-9546-8328-E3EBD62D09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WWW.USOUND.COM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9504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- gener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E09958-20B9-CD48-9D24-D25472D0C4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67194" y="2705400"/>
            <a:ext cx="4257611" cy="723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9F0107-9D77-5A4B-9AF9-E44BAA7DBD6A}"/>
              </a:ext>
            </a:extLst>
          </p:cNvPr>
          <p:cNvSpPr txBox="1"/>
          <p:nvPr userDrawn="1"/>
        </p:nvSpPr>
        <p:spPr>
          <a:xfrm>
            <a:off x="3967194" y="3584028"/>
            <a:ext cx="4257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Nunito Sans" pitchFamily="2" charset="77"/>
              </a:rPr>
              <a:t>WWW.USOUND.COM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28408-F0BC-CC4C-B027-D2D00EBC36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WWW.USOUND.COM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993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- Sal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EC1C2AE4-7A28-0441-91F3-7BCB65CBAEE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447869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EC1C2AE4-7A28-0441-91F3-7BCB65CBAE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8950908C-E300-4146-9311-92D7EE05517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246451" y="0"/>
            <a:ext cx="3945549" cy="6858000"/>
          </a:xfrm>
          <a:solidFill>
            <a:schemeClr val="tx2"/>
          </a:solidFill>
          <a:ln>
            <a:noFill/>
          </a:ln>
        </p:spPr>
        <p:txBody>
          <a:bodyPr lIns="270000" tIns="270000" rIns="270000" bIns="27000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1" b="0" i="0" cap="none" spc="0" baseline="0">
                <a:solidFill>
                  <a:schemeClr val="bg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A1CCB2A6-108F-894E-A134-334DBDF1601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3945549" cy="6858000"/>
          </a:xfrm>
          <a:solidFill>
            <a:schemeClr val="tx2"/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0" i="0" cap="none" spc="0" baseline="0">
                <a:solidFill>
                  <a:schemeClr val="bg1"/>
                </a:solidFill>
                <a:latin typeface="Nunito Sans" pitchFamily="2" charset="77"/>
                <a:ea typeface="Nunito Sans" pitchFamily="2" charset="77"/>
                <a:cs typeface="Nunito Sans" pitchFamily="2" charset="77"/>
              </a:defRPr>
            </a:lvl1pPr>
          </a:lstStyle>
          <a:p>
            <a:r>
              <a:rPr lang="en-US" dirty="0"/>
              <a:t>Add a photo.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B8D88F2-3C88-A042-B44E-8F97C2401958}"/>
              </a:ext>
            </a:extLst>
          </p:cNvPr>
          <p:cNvCxnSpPr/>
          <p:nvPr/>
        </p:nvCxnSpPr>
        <p:spPr>
          <a:xfrm flipH="1">
            <a:off x="5916000" y="2218199"/>
            <a:ext cx="36000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 Placeholder 38">
            <a:extLst>
              <a:ext uri="{FF2B5EF4-FFF2-40B4-BE49-F238E27FC236}">
                <a16:creationId xmlns:a16="http://schemas.microsoft.com/office/drawing/2014/main" id="{9AF4D3EE-EE5A-DE4A-BD55-ED6139045655}"/>
              </a:ext>
            </a:extLst>
          </p:cNvPr>
          <p:cNvSpPr txBox="1">
            <a:spLocks/>
          </p:cNvSpPr>
          <p:nvPr/>
        </p:nvSpPr>
        <p:spPr>
          <a:xfrm>
            <a:off x="4622799" y="4722206"/>
            <a:ext cx="2946401" cy="2123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en-US" sz="3600" b="1" i="0" kern="1200" cap="all" spc="150" baseline="0" dirty="0" smtClean="0">
                <a:solidFill>
                  <a:schemeClr val="tx1"/>
                </a:solidFill>
                <a:latin typeface="Muli Black" charset="0"/>
                <a:ea typeface="Muli Black" charset="0"/>
                <a:cs typeface="Muli Black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lang="en-US" sz="1800" b="1" i="0" kern="1200" cap="all" spc="600" baseline="0" dirty="0" smtClean="0">
                <a:solidFill>
                  <a:schemeClr val="tx1"/>
                </a:solidFill>
                <a:latin typeface="Muli Black" charset="0"/>
                <a:ea typeface="Muli Black" charset="0"/>
                <a:cs typeface="Muli Black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lang="en-US" sz="1400" b="0" i="0" kern="1200" cap="all" spc="400" baseline="0" dirty="0" smtClean="0">
                <a:solidFill>
                  <a:schemeClr val="accent4"/>
                </a:solidFill>
                <a:latin typeface="Muli" charset="0"/>
                <a:ea typeface="Muli" charset="0"/>
                <a:cs typeface="Muli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1" i="0" kern="1200" spc="100" baseline="0">
                <a:solidFill>
                  <a:schemeClr val="tx1"/>
                </a:solidFill>
                <a:latin typeface="Muli ExtraBold" charset="0"/>
                <a:ea typeface="Muli ExtraBold" charset="0"/>
                <a:cs typeface="Muli ExtraBold" charset="0"/>
              </a:defRPr>
            </a:lvl4pPr>
            <a:lvl5pPr marL="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/>
              <a:buNone/>
              <a:defRPr lang="en-US" sz="1000" b="0" i="0" kern="1200" dirty="0">
                <a:solidFill>
                  <a:schemeClr val="accent4"/>
                </a:solidFill>
                <a:latin typeface="Muli" charset="0"/>
                <a:ea typeface="Muli" charset="0"/>
                <a:cs typeface="Muli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4" algn="ctr"/>
            <a:r>
              <a:rPr lang="en-US" sz="1200" b="0" i="0" dirty="0" err="1">
                <a:solidFill>
                  <a:schemeClr val="tx1"/>
                </a:solidFill>
                <a:latin typeface="Nunito Sans" pitchFamily="2" charset="77"/>
                <a:ea typeface="Muli" charset="0"/>
                <a:cs typeface="Muli" charset="0"/>
              </a:rPr>
              <a:t>sales@usound.com</a:t>
            </a:r>
            <a:r>
              <a:rPr lang="en-US" sz="1200" b="0" i="0" baseline="0" dirty="0">
                <a:solidFill>
                  <a:schemeClr val="tx1"/>
                </a:solidFill>
                <a:latin typeface="Nunito Sans" pitchFamily="2" charset="77"/>
                <a:ea typeface="Muli" charset="0"/>
                <a:cs typeface="Muli" charset="0"/>
              </a:rPr>
              <a:t>  //  </a:t>
            </a:r>
            <a:r>
              <a:rPr lang="en-US" sz="1200" b="0" i="0" dirty="0" err="1">
                <a:solidFill>
                  <a:schemeClr val="tx1"/>
                </a:solidFill>
                <a:latin typeface="Nunito Sans" pitchFamily="2" charset="77"/>
                <a:ea typeface="Muli" charset="0"/>
                <a:cs typeface="Muli" charset="0"/>
              </a:rPr>
              <a:t>www.usound.com</a:t>
            </a:r>
            <a:endParaRPr lang="en-US" sz="1200" b="0" i="0" dirty="0">
              <a:solidFill>
                <a:schemeClr val="tx1"/>
              </a:solidFill>
              <a:latin typeface="Nunito Sans" pitchFamily="2" charset="77"/>
              <a:ea typeface="Muli" charset="0"/>
              <a:cs typeface="Muli" charset="0"/>
            </a:endParaRPr>
          </a:p>
        </p:txBody>
      </p:sp>
      <p:sp>
        <p:nvSpPr>
          <p:cNvPr id="12" name="Text Placeholder 38">
            <a:extLst>
              <a:ext uri="{FF2B5EF4-FFF2-40B4-BE49-F238E27FC236}">
                <a16:creationId xmlns:a16="http://schemas.microsoft.com/office/drawing/2014/main" id="{BD04841D-CB48-4C48-AEE7-AC0B8AE88281}"/>
              </a:ext>
            </a:extLst>
          </p:cNvPr>
          <p:cNvSpPr txBox="1">
            <a:spLocks/>
          </p:cNvSpPr>
          <p:nvPr/>
        </p:nvSpPr>
        <p:spPr>
          <a:xfrm>
            <a:off x="4622799" y="5636628"/>
            <a:ext cx="2946401" cy="2123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en-US" sz="3600" b="1" i="0" kern="1200" cap="all" spc="150" baseline="0" dirty="0" smtClean="0">
                <a:solidFill>
                  <a:schemeClr val="tx1"/>
                </a:solidFill>
                <a:latin typeface="Muli Black" charset="0"/>
                <a:ea typeface="Muli Black" charset="0"/>
                <a:cs typeface="Muli Black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lang="en-US" sz="1800" b="1" i="0" kern="1200" cap="all" spc="600" baseline="0" dirty="0" smtClean="0">
                <a:solidFill>
                  <a:schemeClr val="tx1"/>
                </a:solidFill>
                <a:latin typeface="Muli Black" charset="0"/>
                <a:ea typeface="Muli Black" charset="0"/>
                <a:cs typeface="Muli Black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lang="en-US" sz="1400" b="0" i="0" kern="1200" cap="all" spc="400" baseline="0" dirty="0" smtClean="0">
                <a:solidFill>
                  <a:schemeClr val="accent4"/>
                </a:solidFill>
                <a:latin typeface="Muli" charset="0"/>
                <a:ea typeface="Muli" charset="0"/>
                <a:cs typeface="Muli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1" i="0" kern="1200" spc="100" baseline="0">
                <a:solidFill>
                  <a:schemeClr val="tx1"/>
                </a:solidFill>
                <a:latin typeface="Muli ExtraBold" charset="0"/>
                <a:ea typeface="Muli ExtraBold" charset="0"/>
                <a:cs typeface="Muli ExtraBold" charset="0"/>
              </a:defRPr>
            </a:lvl4pPr>
            <a:lvl5pPr marL="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/>
              <a:buNone/>
              <a:defRPr lang="en-US" sz="1000" b="0" i="0" kern="1200" dirty="0">
                <a:solidFill>
                  <a:schemeClr val="accent4"/>
                </a:solidFill>
                <a:latin typeface="Muli" charset="0"/>
                <a:ea typeface="Muli" charset="0"/>
                <a:cs typeface="Muli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4" algn="ctr"/>
            <a:r>
              <a:rPr lang="en-US" sz="1200" b="0" i="0" dirty="0" err="1">
                <a:solidFill>
                  <a:schemeClr val="tx1"/>
                </a:solidFill>
                <a:latin typeface="Nunito Sans" pitchFamily="2" charset="77"/>
                <a:ea typeface="Muli" charset="0"/>
                <a:cs typeface="Muli" charset="0"/>
              </a:rPr>
              <a:t>Kratkystrasse</a:t>
            </a:r>
            <a:r>
              <a:rPr lang="en-US" sz="1200" b="0" i="0" dirty="0">
                <a:solidFill>
                  <a:schemeClr val="tx1"/>
                </a:solidFill>
                <a:latin typeface="Nunito Sans" pitchFamily="2" charset="77"/>
                <a:ea typeface="Muli" charset="0"/>
                <a:cs typeface="Muli" charset="0"/>
              </a:rPr>
              <a:t> 2, 8020, Graz, Austria</a:t>
            </a:r>
          </a:p>
        </p:txBody>
      </p:sp>
      <p:sp>
        <p:nvSpPr>
          <p:cNvPr id="13" name="Freeform 106">
            <a:extLst>
              <a:ext uri="{FF2B5EF4-FFF2-40B4-BE49-F238E27FC236}">
                <a16:creationId xmlns:a16="http://schemas.microsoft.com/office/drawing/2014/main" id="{15DF7579-A6EA-1F4A-87D6-93B5540E572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62392" y="3426628"/>
            <a:ext cx="267217" cy="270187"/>
          </a:xfrm>
          <a:custGeom>
            <a:avLst/>
            <a:gdLst>
              <a:gd name="T0" fmla="*/ 104560 w 399"/>
              <a:gd name="T1" fmla="*/ 86678 h 400"/>
              <a:gd name="T2" fmla="*/ 85582 w 399"/>
              <a:gd name="T3" fmla="*/ 105819 h 400"/>
              <a:gd name="T4" fmla="*/ 56935 w 399"/>
              <a:gd name="T5" fmla="*/ 86678 h 400"/>
              <a:gd name="T6" fmla="*/ 37957 w 399"/>
              <a:gd name="T7" fmla="*/ 57785 h 400"/>
              <a:gd name="T8" fmla="*/ 56935 w 399"/>
              <a:gd name="T9" fmla="*/ 38644 h 400"/>
              <a:gd name="T10" fmla="*/ 28647 w 399"/>
              <a:gd name="T11" fmla="*/ 0 h 400"/>
              <a:gd name="T12" fmla="*/ 0 w 399"/>
              <a:gd name="T13" fmla="*/ 28893 h 400"/>
              <a:gd name="T14" fmla="*/ 37957 w 399"/>
              <a:gd name="T15" fmla="*/ 105819 h 400"/>
              <a:gd name="T16" fmla="*/ 114228 w 399"/>
              <a:gd name="T17" fmla="*/ 144102 h 400"/>
              <a:gd name="T18" fmla="*/ 142517 w 399"/>
              <a:gd name="T19" fmla="*/ 115209 h 400"/>
              <a:gd name="T20" fmla="*/ 104560 w 399"/>
              <a:gd name="T21" fmla="*/ 86678 h 4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9" h="400">
                <a:moveTo>
                  <a:pt x="292" y="240"/>
                </a:moveTo>
                <a:cubicBezTo>
                  <a:pt x="266" y="266"/>
                  <a:pt x="266" y="293"/>
                  <a:pt x="239" y="293"/>
                </a:cubicBezTo>
                <a:cubicBezTo>
                  <a:pt x="212" y="293"/>
                  <a:pt x="186" y="267"/>
                  <a:pt x="159" y="240"/>
                </a:cubicBezTo>
                <a:cubicBezTo>
                  <a:pt x="133" y="213"/>
                  <a:pt x="106" y="186"/>
                  <a:pt x="106" y="160"/>
                </a:cubicBezTo>
                <a:cubicBezTo>
                  <a:pt x="106" y="134"/>
                  <a:pt x="133" y="134"/>
                  <a:pt x="159" y="107"/>
                </a:cubicBezTo>
                <a:cubicBezTo>
                  <a:pt x="186" y="80"/>
                  <a:pt x="107" y="0"/>
                  <a:pt x="80" y="0"/>
                </a:cubicBezTo>
                <a:cubicBezTo>
                  <a:pt x="54" y="0"/>
                  <a:pt x="0" y="80"/>
                  <a:pt x="0" y="80"/>
                </a:cubicBezTo>
                <a:cubicBezTo>
                  <a:pt x="0" y="134"/>
                  <a:pt x="54" y="241"/>
                  <a:pt x="106" y="293"/>
                </a:cubicBezTo>
                <a:cubicBezTo>
                  <a:pt x="158" y="344"/>
                  <a:pt x="266" y="399"/>
                  <a:pt x="319" y="399"/>
                </a:cubicBezTo>
                <a:cubicBezTo>
                  <a:pt x="319" y="399"/>
                  <a:pt x="398" y="345"/>
                  <a:pt x="398" y="319"/>
                </a:cubicBezTo>
                <a:cubicBezTo>
                  <a:pt x="398" y="292"/>
                  <a:pt x="319" y="213"/>
                  <a:pt x="292" y="24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en-US" b="0" i="0" dirty="0">
              <a:solidFill>
                <a:schemeClr val="tx1"/>
              </a:solidFill>
              <a:latin typeface="Nunito Sans" pitchFamily="2" charset="77"/>
            </a:endParaRPr>
          </a:p>
        </p:txBody>
      </p:sp>
      <p:sp>
        <p:nvSpPr>
          <p:cNvPr id="14" name="Freeform 115">
            <a:extLst>
              <a:ext uri="{FF2B5EF4-FFF2-40B4-BE49-F238E27FC236}">
                <a16:creationId xmlns:a16="http://schemas.microsoft.com/office/drawing/2014/main" id="{3F03DF7D-49AE-E44C-9B5B-6D9E4C668E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06928" y="5202024"/>
            <a:ext cx="178145" cy="288001"/>
          </a:xfrm>
          <a:custGeom>
            <a:avLst/>
            <a:gdLst>
              <a:gd name="T0" fmla="*/ 47625 w 266"/>
              <a:gd name="T1" fmla="*/ 0 h 426"/>
              <a:gd name="T2" fmla="*/ 0 w 266"/>
              <a:gd name="T3" fmla="*/ 48076 h 426"/>
              <a:gd name="T4" fmla="*/ 47625 w 266"/>
              <a:gd name="T5" fmla="*/ 153627 h 426"/>
              <a:gd name="T6" fmla="*/ 94892 w 266"/>
              <a:gd name="T7" fmla="*/ 48076 h 426"/>
              <a:gd name="T8" fmla="*/ 47625 w 266"/>
              <a:gd name="T9" fmla="*/ 0 h 426"/>
              <a:gd name="T10" fmla="*/ 47625 w 266"/>
              <a:gd name="T11" fmla="*/ 76633 h 426"/>
              <a:gd name="T12" fmla="*/ 18978 w 266"/>
              <a:gd name="T13" fmla="*/ 48076 h 426"/>
              <a:gd name="T14" fmla="*/ 47625 w 266"/>
              <a:gd name="T15" fmla="*/ 19158 h 426"/>
              <a:gd name="T16" fmla="*/ 76272 w 266"/>
              <a:gd name="T17" fmla="*/ 48076 h 426"/>
              <a:gd name="T18" fmla="*/ 47625 w 266"/>
              <a:gd name="T19" fmla="*/ 76633 h 4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6" h="426">
                <a:moveTo>
                  <a:pt x="133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65"/>
                  <a:pt x="133" y="425"/>
                  <a:pt x="133" y="425"/>
                </a:cubicBezTo>
                <a:cubicBezTo>
                  <a:pt x="133" y="425"/>
                  <a:pt x="265" y="265"/>
                  <a:pt x="265" y="133"/>
                </a:cubicBezTo>
                <a:cubicBezTo>
                  <a:pt x="265" y="59"/>
                  <a:pt x="206" y="0"/>
                  <a:pt x="133" y="0"/>
                </a:cubicBezTo>
                <a:close/>
                <a:moveTo>
                  <a:pt x="133" y="212"/>
                </a:moveTo>
                <a:cubicBezTo>
                  <a:pt x="89" y="212"/>
                  <a:pt x="53" y="177"/>
                  <a:pt x="53" y="133"/>
                </a:cubicBezTo>
                <a:cubicBezTo>
                  <a:pt x="53" y="89"/>
                  <a:pt x="89" y="53"/>
                  <a:pt x="133" y="53"/>
                </a:cubicBezTo>
                <a:cubicBezTo>
                  <a:pt x="177" y="53"/>
                  <a:pt x="213" y="89"/>
                  <a:pt x="213" y="133"/>
                </a:cubicBezTo>
                <a:cubicBezTo>
                  <a:pt x="213" y="177"/>
                  <a:pt x="177" y="212"/>
                  <a:pt x="133" y="2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en-US" b="0" i="0" dirty="0">
              <a:solidFill>
                <a:schemeClr val="tx1"/>
              </a:solidFill>
              <a:latin typeface="Nunito Sans" pitchFamily="2" charset="77"/>
            </a:endParaRPr>
          </a:p>
        </p:txBody>
      </p:sp>
      <p:sp>
        <p:nvSpPr>
          <p:cNvPr id="15" name="Freeform 134">
            <a:extLst>
              <a:ext uri="{FF2B5EF4-FFF2-40B4-BE49-F238E27FC236}">
                <a16:creationId xmlns:a16="http://schemas.microsoft.com/office/drawing/2014/main" id="{9B0081D5-8664-5744-9480-B01DA96A14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52000" y="4323234"/>
            <a:ext cx="288000" cy="252371"/>
          </a:xfrm>
          <a:custGeom>
            <a:avLst/>
            <a:gdLst>
              <a:gd name="T0" fmla="*/ 0 w 426"/>
              <a:gd name="T1" fmla="*/ 0 h 373"/>
              <a:gd name="T2" fmla="*/ 0 w 426"/>
              <a:gd name="T3" fmla="*/ 96229 h 373"/>
              <a:gd name="T4" fmla="*/ 153626 w 426"/>
              <a:gd name="T5" fmla="*/ 96229 h 373"/>
              <a:gd name="T6" fmla="*/ 153626 w 426"/>
              <a:gd name="T7" fmla="*/ 0 h 373"/>
              <a:gd name="T8" fmla="*/ 0 w 426"/>
              <a:gd name="T9" fmla="*/ 0 h 373"/>
              <a:gd name="T10" fmla="*/ 143866 w 426"/>
              <a:gd name="T11" fmla="*/ 86461 h 373"/>
              <a:gd name="T12" fmla="*/ 9398 w 426"/>
              <a:gd name="T13" fmla="*/ 86461 h 373"/>
              <a:gd name="T14" fmla="*/ 9398 w 426"/>
              <a:gd name="T15" fmla="*/ 9406 h 373"/>
              <a:gd name="T16" fmla="*/ 143866 w 426"/>
              <a:gd name="T17" fmla="*/ 9406 h 373"/>
              <a:gd name="T18" fmla="*/ 143866 w 426"/>
              <a:gd name="T19" fmla="*/ 86461 h 373"/>
              <a:gd name="T20" fmla="*/ 100851 w 426"/>
              <a:gd name="T21" fmla="*/ 105634 h 373"/>
              <a:gd name="T22" fmla="*/ 52775 w 426"/>
              <a:gd name="T23" fmla="*/ 105634 h 373"/>
              <a:gd name="T24" fmla="*/ 48076 w 426"/>
              <a:gd name="T25" fmla="*/ 124808 h 373"/>
              <a:gd name="T26" fmla="*/ 38316 w 426"/>
              <a:gd name="T27" fmla="*/ 134575 h 373"/>
              <a:gd name="T28" fmla="*/ 115310 w 426"/>
              <a:gd name="T29" fmla="*/ 134575 h 373"/>
              <a:gd name="T30" fmla="*/ 105550 w 426"/>
              <a:gd name="T31" fmla="*/ 124808 h 373"/>
              <a:gd name="T32" fmla="*/ 100851 w 426"/>
              <a:gd name="T33" fmla="*/ 105634 h 37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26" h="373">
                <a:moveTo>
                  <a:pt x="0" y="0"/>
                </a:moveTo>
                <a:lnTo>
                  <a:pt x="0" y="266"/>
                </a:lnTo>
                <a:lnTo>
                  <a:pt x="425" y="266"/>
                </a:lnTo>
                <a:lnTo>
                  <a:pt x="425" y="0"/>
                </a:lnTo>
                <a:lnTo>
                  <a:pt x="0" y="0"/>
                </a:lnTo>
                <a:close/>
                <a:moveTo>
                  <a:pt x="398" y="239"/>
                </a:moveTo>
                <a:lnTo>
                  <a:pt x="26" y="239"/>
                </a:lnTo>
                <a:lnTo>
                  <a:pt x="26" y="26"/>
                </a:lnTo>
                <a:lnTo>
                  <a:pt x="398" y="26"/>
                </a:lnTo>
                <a:lnTo>
                  <a:pt x="398" y="239"/>
                </a:lnTo>
                <a:close/>
                <a:moveTo>
                  <a:pt x="279" y="292"/>
                </a:moveTo>
                <a:lnTo>
                  <a:pt x="146" y="292"/>
                </a:lnTo>
                <a:lnTo>
                  <a:pt x="133" y="345"/>
                </a:lnTo>
                <a:lnTo>
                  <a:pt x="106" y="372"/>
                </a:lnTo>
                <a:lnTo>
                  <a:pt x="319" y="372"/>
                </a:lnTo>
                <a:lnTo>
                  <a:pt x="292" y="345"/>
                </a:lnTo>
                <a:lnTo>
                  <a:pt x="279" y="2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en-US" b="0" i="0" dirty="0">
              <a:solidFill>
                <a:schemeClr val="tx1"/>
              </a:solidFill>
              <a:latin typeface="Nunito Sans" pitchFamily="2" charset="77"/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AB0A1E5-EE78-B848-BE6C-5FA77C1455E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33950" y="3863154"/>
            <a:ext cx="2324100" cy="293741"/>
          </a:xfr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chemeClr val="tx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edit Master text styles.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00D7BD7-344F-DE46-859A-237C283C8E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A196D94-8309-3B4D-BDEE-D0FCD74F57CB}"/>
              </a:ext>
            </a:extLst>
          </p:cNvPr>
          <p:cNvSpPr/>
          <p:nvPr userDrawn="1"/>
        </p:nvSpPr>
        <p:spPr>
          <a:xfrm>
            <a:off x="4182459" y="700362"/>
            <a:ext cx="3827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3600" b="0" i="0" dirty="0">
                <a:latin typeface="+mj-lt"/>
              </a:rPr>
              <a:t>Let’s stay in touch!</a:t>
            </a:r>
            <a:endParaRPr lang="en-US" sz="3600" b="0" i="0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7F73F-D914-BB40-B10C-CEA7435939D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WWW.USOUND.COM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2892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round object&#10;&#10;Description automatically generated">
            <a:extLst>
              <a:ext uri="{FF2B5EF4-FFF2-40B4-BE49-F238E27FC236}">
                <a16:creationId xmlns:a16="http://schemas.microsoft.com/office/drawing/2014/main" id="{92636EA6-E0AC-19B8-26A2-DCCE8356257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85190" y="0"/>
            <a:ext cx="14221750" cy="7331421"/>
          </a:xfrm>
          <a:prstGeom prst="rect">
            <a:avLst/>
          </a:prstGeom>
        </p:spPr>
      </p:pic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ABC40E8B-2AC8-954E-BEB5-375F61EDEE8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417013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ABC40E8B-2AC8-954E-BEB5-375F61EDEE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USound logo white">
            <a:extLst>
              <a:ext uri="{FF2B5EF4-FFF2-40B4-BE49-F238E27FC236}">
                <a16:creationId xmlns:a16="http://schemas.microsoft.com/office/drawing/2014/main" id="{7C79B30C-0D8F-4252-8227-B840D8359DE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2970" y="6122558"/>
            <a:ext cx="1767663" cy="705298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1EB6393-D126-B040-AF7F-5C60EE3FDA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1751446"/>
            <a:ext cx="10515600" cy="1080000"/>
          </a:xfrm>
        </p:spPr>
        <p:txBody>
          <a:bodyPr/>
          <a:lstStyle>
            <a:lvl1pPr algn="ctr">
              <a:defRPr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E66DD08-CD39-CB46-96AA-1604C4F2C7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199" y="6315437"/>
            <a:ext cx="3714573" cy="365125"/>
          </a:xfrm>
        </p:spPr>
        <p:txBody>
          <a:bodyPr/>
          <a:lstStyle>
            <a:lvl1pPr>
              <a:defRPr sz="900" b="0" i="0" baseline="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r>
              <a:rPr lang="en-US" dirty="0"/>
              <a:t>WWW.USOUND.COM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660585-46DB-6042-9423-F775DBF4A6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199" y="2831446"/>
            <a:ext cx="10499725" cy="1412875"/>
          </a:xfrm>
        </p:spPr>
        <p:txBody>
          <a:bodyPr>
            <a:normAutofit/>
          </a:bodyPr>
          <a:lstStyle>
            <a:lvl1pPr algn="ctr">
              <a:defRPr sz="2500" b="1" i="0">
                <a:solidFill>
                  <a:schemeClr val="bg1"/>
                </a:solidFill>
                <a:latin typeface="Nunito Sans" pitchFamily="2" charset="77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 dirty="0"/>
              <a:t>Click add a subtitle.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A754D95-934F-5446-BE98-5D1058D4FF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56288" y="6309566"/>
            <a:ext cx="1223962" cy="366782"/>
          </a:xfrm>
        </p:spPr>
        <p:txBody>
          <a:bodyPr anchor="ctr">
            <a:noAutofit/>
          </a:bodyPr>
          <a:lstStyle>
            <a:lvl1pPr algn="ctr">
              <a:defRPr sz="900" b="0" i="0" baseline="0">
                <a:solidFill>
                  <a:schemeClr val="bg1"/>
                </a:solidFill>
                <a:latin typeface="Nunito Sans" pitchFamily="2" charset="77"/>
              </a:defRPr>
            </a:lvl1pPr>
            <a:lvl2pPr algn="ctr">
              <a:defRPr sz="800" baseline="-25000">
                <a:solidFill>
                  <a:schemeClr val="bg1"/>
                </a:solidFill>
              </a:defRPr>
            </a:lvl2pPr>
            <a:lvl3pPr algn="ctr">
              <a:defRPr sz="800" baseline="-25000">
                <a:solidFill>
                  <a:schemeClr val="bg1"/>
                </a:solidFill>
              </a:defRPr>
            </a:lvl3pPr>
            <a:lvl4pPr algn="ctr">
              <a:defRPr sz="800" baseline="-25000">
                <a:solidFill>
                  <a:schemeClr val="bg1"/>
                </a:solidFill>
              </a:defRPr>
            </a:lvl4pPr>
            <a:lvl5pPr algn="ctr">
              <a:defRPr sz="800" baseline="-25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DD.MM.YYYY</a:t>
            </a: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541D96B9-68FB-E64F-888F-08702E26ED7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90898" y="6309566"/>
            <a:ext cx="947300" cy="366782"/>
          </a:xfrm>
        </p:spPr>
        <p:txBody>
          <a:bodyPr anchor="ctr">
            <a:noAutofit/>
          </a:bodyPr>
          <a:lstStyle>
            <a:lvl1pPr algn="ctr">
              <a:defRPr sz="900" b="0" i="0" baseline="0">
                <a:solidFill>
                  <a:schemeClr val="bg1"/>
                </a:solidFill>
                <a:latin typeface="Nunito Sans" pitchFamily="2" charset="77"/>
              </a:defRPr>
            </a:lvl1pPr>
            <a:lvl2pPr algn="ctr">
              <a:defRPr sz="800" baseline="-25000">
                <a:solidFill>
                  <a:schemeClr val="bg1"/>
                </a:solidFill>
              </a:defRPr>
            </a:lvl2pPr>
            <a:lvl3pPr algn="ctr">
              <a:defRPr sz="800" baseline="-25000">
                <a:solidFill>
                  <a:schemeClr val="bg1"/>
                </a:solidFill>
              </a:defRPr>
            </a:lvl3pPr>
            <a:lvl4pPr algn="ctr">
              <a:defRPr sz="800" baseline="-25000">
                <a:solidFill>
                  <a:schemeClr val="bg1"/>
                </a:solidFill>
              </a:defRPr>
            </a:lvl4pPr>
            <a:lvl5pPr algn="ctr">
              <a:defRPr sz="800" baseline="-25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baseline="0" dirty="0"/>
              <a:t>INITIALS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10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/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2704B7D-A51E-4A4B-9348-7DCE05C59B9E}"/>
              </a:ext>
            </a:extLst>
          </p:cNvPr>
          <p:cNvSpPr/>
          <p:nvPr userDrawn="1"/>
        </p:nvSpPr>
        <p:spPr>
          <a:xfrm>
            <a:off x="10515601" y="0"/>
            <a:ext cx="16763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 b="0" i="0" dirty="0">
              <a:latin typeface="Nunito Sans" pitchFamily="2" charset="7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586E84-16FD-2A45-AD82-F4242F6C2018}"/>
              </a:ext>
            </a:extLst>
          </p:cNvPr>
          <p:cNvSpPr/>
          <p:nvPr userDrawn="1"/>
        </p:nvSpPr>
        <p:spPr>
          <a:xfrm>
            <a:off x="0" y="0"/>
            <a:ext cx="4270786" cy="6858001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351" b="0" i="0" dirty="0">
              <a:latin typeface="Nunito Sans" pitchFamily="2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B47DCB-8D01-2145-9AA8-45FF1984B1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7EC098-87C9-0D4E-AC63-FCAF8423CD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B11FDA-4DF6-354C-9FBE-3AF53F7CEE2F}"/>
              </a:ext>
            </a:extLst>
          </p:cNvPr>
          <p:cNvSpPr>
            <a:spLocks/>
          </p:cNvSpPr>
          <p:nvPr userDrawn="1"/>
        </p:nvSpPr>
        <p:spPr>
          <a:xfrm>
            <a:off x="5299014" y="778106"/>
            <a:ext cx="720725" cy="7200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400" b="0" i="0" spc="0" dirty="0">
              <a:solidFill>
                <a:schemeClr val="bg1"/>
              </a:solidFill>
              <a:latin typeface="Nunito Sans" pitchFamily="2" charset="77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054A1F-0F26-2547-BD9D-5DB77115D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9014" y="778106"/>
            <a:ext cx="720725" cy="720000"/>
          </a:xfrm>
        </p:spPr>
        <p:txBody>
          <a:bodyPr anchor="ctr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US" sz="1200" dirty="0"/>
              <a:t>1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E7558AA5-1BDB-C14F-B796-F7F4781179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777875"/>
            <a:ext cx="3771900" cy="720725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US" dirty="0"/>
              <a:t>You can click this text and add your content; this is just a placeholder.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B30A40B-AA94-EC40-87C3-B28169ADC4B7}"/>
              </a:ext>
            </a:extLst>
          </p:cNvPr>
          <p:cNvSpPr>
            <a:spLocks/>
          </p:cNvSpPr>
          <p:nvPr userDrawn="1"/>
        </p:nvSpPr>
        <p:spPr>
          <a:xfrm>
            <a:off x="5308068" y="1683453"/>
            <a:ext cx="720725" cy="7200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400" b="0" i="0" spc="0" dirty="0">
              <a:solidFill>
                <a:schemeClr val="bg1"/>
              </a:solidFill>
              <a:latin typeface="Nunito Sans" pitchFamily="2" charset="77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4240A-3CDA-6740-A96E-BD03864BB5E3}"/>
              </a:ext>
            </a:extLst>
          </p:cNvPr>
          <p:cNvSpPr>
            <a:spLocks/>
          </p:cNvSpPr>
          <p:nvPr userDrawn="1"/>
        </p:nvSpPr>
        <p:spPr>
          <a:xfrm>
            <a:off x="5298634" y="2606905"/>
            <a:ext cx="720725" cy="7200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400" b="0" i="0" spc="0" dirty="0">
              <a:solidFill>
                <a:schemeClr val="bg1"/>
              </a:solidFill>
              <a:latin typeface="Nunito Sans" pitchFamily="2" charset="77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0443865-1A6B-0145-80EE-7897BC6841FD}"/>
              </a:ext>
            </a:extLst>
          </p:cNvPr>
          <p:cNvSpPr>
            <a:spLocks/>
          </p:cNvSpPr>
          <p:nvPr userDrawn="1"/>
        </p:nvSpPr>
        <p:spPr>
          <a:xfrm>
            <a:off x="5300986" y="3527695"/>
            <a:ext cx="720725" cy="7200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400" b="0" i="0" spc="0" dirty="0">
              <a:solidFill>
                <a:schemeClr val="bg1"/>
              </a:solidFill>
              <a:latin typeface="Nunito Sans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37C41DE-123F-8645-A321-182C47FCB26F}"/>
              </a:ext>
            </a:extLst>
          </p:cNvPr>
          <p:cNvSpPr>
            <a:spLocks/>
          </p:cNvSpPr>
          <p:nvPr userDrawn="1"/>
        </p:nvSpPr>
        <p:spPr>
          <a:xfrm>
            <a:off x="5296537" y="4439823"/>
            <a:ext cx="720725" cy="7200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400" b="0" i="0" spc="0" dirty="0">
              <a:solidFill>
                <a:schemeClr val="bg1"/>
              </a:solidFill>
              <a:latin typeface="Nunito Sans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F7B218D-8BD4-7749-AA5B-C0B6063FF87A}"/>
              </a:ext>
            </a:extLst>
          </p:cNvPr>
          <p:cNvSpPr>
            <a:spLocks/>
          </p:cNvSpPr>
          <p:nvPr userDrawn="1"/>
        </p:nvSpPr>
        <p:spPr>
          <a:xfrm>
            <a:off x="5297111" y="5349138"/>
            <a:ext cx="720725" cy="7200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400" b="0" i="0" spc="0" dirty="0">
              <a:solidFill>
                <a:schemeClr val="bg1"/>
              </a:solidFill>
              <a:latin typeface="Nunito Sans" pitchFamily="2" charset="77"/>
            </a:endParaRP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54A77A6F-37FD-604A-860B-C1C60F2891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07596" y="1683925"/>
            <a:ext cx="720725" cy="720000"/>
          </a:xfrm>
        </p:spPr>
        <p:txBody>
          <a:bodyPr anchor="ctr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US" sz="1200" dirty="0"/>
              <a:t>2</a:t>
            </a:r>
            <a:endParaRPr lang="en-US" dirty="0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537F38CB-B29E-E644-BEDA-0CF73A2CE4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98508" y="2607800"/>
            <a:ext cx="720725" cy="720000"/>
          </a:xfrm>
        </p:spPr>
        <p:txBody>
          <a:bodyPr anchor="ctr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US" sz="1200" dirty="0"/>
              <a:t>3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59C5129B-8654-6249-9377-E0226CA5768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96718" y="3523898"/>
            <a:ext cx="720725" cy="720000"/>
          </a:xfrm>
        </p:spPr>
        <p:txBody>
          <a:bodyPr anchor="ctr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US" sz="1200" dirty="0"/>
              <a:t>4</a:t>
            </a:r>
            <a:endParaRPr lang="en-US" dirty="0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0F81F23C-5CA5-7740-AFAE-9CCEB840B39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96537" y="4434994"/>
            <a:ext cx="720725" cy="720000"/>
          </a:xfrm>
        </p:spPr>
        <p:txBody>
          <a:bodyPr anchor="ctr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US" sz="1200" dirty="0"/>
              <a:t>5</a:t>
            </a:r>
            <a:endParaRPr lang="en-US" dirty="0"/>
          </a:p>
        </p:txBody>
      </p:sp>
      <p:sp>
        <p:nvSpPr>
          <p:cNvPr id="56" name="Text Placeholder 2">
            <a:extLst>
              <a:ext uri="{FF2B5EF4-FFF2-40B4-BE49-F238E27FC236}">
                <a16:creationId xmlns:a16="http://schemas.microsoft.com/office/drawing/2014/main" id="{3C09BD54-AE4E-E34D-A111-10A679675D0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95565" y="5349138"/>
            <a:ext cx="720725" cy="720000"/>
          </a:xfrm>
        </p:spPr>
        <p:txBody>
          <a:bodyPr anchor="ctr">
            <a:normAutofit/>
          </a:bodyPr>
          <a:lstStyle>
            <a:lvl1pPr algn="ctr">
              <a:defRPr sz="1400" b="0" i="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US" sz="1200" dirty="0"/>
              <a:t>6</a:t>
            </a:r>
            <a:endParaRPr lang="en-US" dirty="0"/>
          </a:p>
        </p:txBody>
      </p:sp>
      <p:sp>
        <p:nvSpPr>
          <p:cNvPr id="57" name="Text Placeholder 27">
            <a:extLst>
              <a:ext uri="{FF2B5EF4-FFF2-40B4-BE49-F238E27FC236}">
                <a16:creationId xmlns:a16="http://schemas.microsoft.com/office/drawing/2014/main" id="{1F7300A5-8611-F04B-BDB5-6B33A493820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6000" y="1683091"/>
            <a:ext cx="3771900" cy="70339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US" dirty="0"/>
              <a:t>We recommend using this slide to outline the content of your presentation.</a:t>
            </a:r>
          </a:p>
        </p:txBody>
      </p:sp>
      <p:sp>
        <p:nvSpPr>
          <p:cNvPr id="59" name="Text Placeholder 27">
            <a:extLst>
              <a:ext uri="{FF2B5EF4-FFF2-40B4-BE49-F238E27FC236}">
                <a16:creationId xmlns:a16="http://schemas.microsoft.com/office/drawing/2014/main" id="{0DE5C9A6-4BD4-DD48-B727-F107D73FF7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05054" y="2606543"/>
            <a:ext cx="3771900" cy="720725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US" dirty="0"/>
              <a:t>Use short sentences and do not modify the font size to add more or less content.</a:t>
            </a:r>
          </a:p>
        </p:txBody>
      </p:sp>
      <p:sp>
        <p:nvSpPr>
          <p:cNvPr id="60" name="Text Placeholder 27">
            <a:extLst>
              <a:ext uri="{FF2B5EF4-FFF2-40B4-BE49-F238E27FC236}">
                <a16:creationId xmlns:a16="http://schemas.microsoft.com/office/drawing/2014/main" id="{C402FE5E-5A5A-9F46-8EFE-916D3787804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96000" y="3520943"/>
            <a:ext cx="3771900" cy="720725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US" dirty="0"/>
              <a:t>You can write a maximum of 3 sentences.</a:t>
            </a:r>
          </a:p>
        </p:txBody>
      </p:sp>
      <p:sp>
        <p:nvSpPr>
          <p:cNvPr id="61" name="Text Placeholder 27">
            <a:extLst>
              <a:ext uri="{FF2B5EF4-FFF2-40B4-BE49-F238E27FC236}">
                <a16:creationId xmlns:a16="http://schemas.microsoft.com/office/drawing/2014/main" id="{0BBE7256-BE1D-B04F-A561-3A8B8A93320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6000" y="4444397"/>
            <a:ext cx="3771900" cy="720725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US" dirty="0"/>
              <a:t>Try to not overpopulate this slide.</a:t>
            </a:r>
          </a:p>
        </p:txBody>
      </p:sp>
      <p:sp>
        <p:nvSpPr>
          <p:cNvPr id="62" name="Text Placeholder 27">
            <a:extLst>
              <a:ext uri="{FF2B5EF4-FFF2-40B4-BE49-F238E27FC236}">
                <a16:creationId xmlns:a16="http://schemas.microsoft.com/office/drawing/2014/main" id="{AA5D79CA-F374-1A44-9115-79090B02666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96000" y="5358797"/>
            <a:ext cx="3771900" cy="720725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1400" b="0" i="0">
                <a:latin typeface="Nunito Sans" pitchFamily="2" charset="77"/>
              </a:defRPr>
            </a:lvl1pPr>
          </a:lstStyle>
          <a:p>
            <a:pPr lvl="0"/>
            <a:r>
              <a:rPr lang="en-US" dirty="0"/>
              <a:t>Feel free to use this template for other lists as well.</a:t>
            </a:r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2FA20865-6803-2649-8AA9-AE9AB57FB3B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36575" y="1828800"/>
            <a:ext cx="3417888" cy="1698625"/>
          </a:xfrm>
        </p:spPr>
        <p:txBody>
          <a:bodyPr>
            <a:noAutofit/>
          </a:bodyPr>
          <a:lstStyle>
            <a:lvl1pPr>
              <a:defRPr sz="3600" b="1" i="0">
                <a:solidFill>
                  <a:schemeClr val="bg1"/>
                </a:solidFill>
                <a:latin typeface="Nunito Sans Black" pitchFamily="2" charset="77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67" name="Text Placeholder 64">
            <a:extLst>
              <a:ext uri="{FF2B5EF4-FFF2-40B4-BE49-F238E27FC236}">
                <a16:creationId xmlns:a16="http://schemas.microsoft.com/office/drawing/2014/main" id="{70DC65C1-8FFD-6F44-9F00-1536D6C0AF3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36575" y="3691890"/>
            <a:ext cx="3417888" cy="169862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 b="0" i="0">
                <a:solidFill>
                  <a:schemeClr val="bg1"/>
                </a:solidFill>
                <a:latin typeface="Nunito Sans" pitchFamily="2" charset="77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text.</a:t>
            </a:r>
          </a:p>
        </p:txBody>
      </p: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372280DD-D5A4-D3BF-6208-5B6AF4965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37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431B5-2B0A-422C-9DDD-0C5F55E2CF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800" y="360000"/>
            <a:ext cx="10515600" cy="540000"/>
          </a:xfrm>
        </p:spPr>
        <p:txBody>
          <a:bodyPr>
            <a:noAutofit/>
          </a:bodyPr>
          <a:lstStyle>
            <a:lvl1pPr>
              <a:defRPr sz="3600" b="1" i="0">
                <a:solidFill>
                  <a:schemeClr val="tx2">
                    <a:lumMod val="50000"/>
                  </a:schemeClr>
                </a:solidFill>
                <a:latin typeface="Nunito Sans Black" pitchFamily="2" charset="77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AD04A-34B4-4592-8E4A-87E13D5366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A1B9E-94CF-854E-A639-64A290C59A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F2724B-949F-8E4D-A823-D848EEEAE8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199" y="995724"/>
            <a:ext cx="10515600" cy="5223921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28B5925-7F83-D485-BCD0-F9A45404A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395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431B5-2B0A-422C-9DDD-0C5F55E2CF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800" y="360000"/>
            <a:ext cx="10515600" cy="540000"/>
          </a:xfrm>
        </p:spPr>
        <p:txBody>
          <a:bodyPr>
            <a:noAutofit/>
          </a:bodyPr>
          <a:lstStyle>
            <a:lvl1pPr>
              <a:defRPr sz="3600" b="1" i="0">
                <a:solidFill>
                  <a:schemeClr val="tx2">
                    <a:lumMod val="50000"/>
                  </a:schemeClr>
                </a:solidFill>
                <a:latin typeface="Nunito Sans Black" pitchFamily="2" charset="77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AD04A-34B4-4592-8E4A-87E13D5366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A1B9E-94CF-854E-A639-64A290C59A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A57EA68-9EB8-6041-902A-F9BDB31026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995724"/>
            <a:ext cx="4900448" cy="5223921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BD9C8BC-74C8-2B4D-BAC5-E2256AB0EA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57337" y="995723"/>
            <a:ext cx="5496468" cy="5223921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4269E543-C651-5ACC-9CAE-F66D75C001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45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431B5-2B0A-422C-9DDD-0C5F55E2CF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800" y="360000"/>
            <a:ext cx="10515600" cy="540000"/>
          </a:xfrm>
        </p:spPr>
        <p:txBody>
          <a:bodyPr>
            <a:noAutofit/>
          </a:bodyPr>
          <a:lstStyle>
            <a:lvl1pPr>
              <a:defRPr sz="3600" b="1" i="0">
                <a:solidFill>
                  <a:schemeClr val="tx2">
                    <a:lumMod val="50000"/>
                  </a:schemeClr>
                </a:solidFill>
                <a:latin typeface="Nunito Sans Black" pitchFamily="2" charset="77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AD04A-34B4-4592-8E4A-87E13D5366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A1B9E-94CF-854E-A639-64A290C59A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8BFDE25-0475-484E-8EDD-036DB24130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199" y="995724"/>
            <a:ext cx="10515600" cy="5223921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9C9AC45E-92A5-A14F-CB20-52D7B9EECD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439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gree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F46EA1B-375F-F24D-988F-E760C7E49F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987572"/>
            <a:ext cx="10515600" cy="461555"/>
          </a:xfrm>
        </p:spPr>
        <p:txBody>
          <a:bodyPr/>
          <a:lstStyle>
            <a:lvl1pPr>
              <a:defRPr b="1" i="0">
                <a:solidFill>
                  <a:schemeClr val="accent2">
                    <a:lumMod val="75000"/>
                  </a:schemeClr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GB" dirty="0"/>
              <a:t>Click to add a subtitle.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F02ECC7-0F22-6C41-B541-ABE5329315E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b="0" i="0">
                <a:latin typeface="Nunito Sans" pitchFamily="2" charset="77"/>
              </a:defRPr>
            </a:lvl1pPr>
          </a:lstStyle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427068BB-D9B6-DB4E-85DF-04622D96EE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Nunito Sans Black" pitchFamily="2" charset="77"/>
              </a:defRPr>
            </a:lvl1pPr>
          </a:lstStyle>
          <a:p>
            <a:pPr lvl="0"/>
            <a:r>
              <a:rPr lang="en-GB" dirty="0"/>
              <a:t>Click to add a headline.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D8844F-DECC-E547-9BF6-02C49B1DD7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9923" y="6381049"/>
            <a:ext cx="320451" cy="212725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2D28159-E1B3-164F-8512-AD40402D16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9637" y="1536700"/>
            <a:ext cx="10515600" cy="4562176"/>
          </a:xfrm>
        </p:spPr>
        <p:txBody>
          <a:bodyPr>
            <a:normAutofit/>
          </a:bodyPr>
          <a:lstStyle>
            <a:lvl1pPr>
              <a:defRPr sz="1400" b="0">
                <a:latin typeface="+mn-lt"/>
              </a:defRPr>
            </a:lvl1pPr>
            <a:lvl2pPr>
              <a:defRPr sz="1400" b="0">
                <a:latin typeface="+mn-lt"/>
              </a:defRPr>
            </a:lvl2pPr>
            <a:lvl3pPr>
              <a:defRPr sz="1400" b="0">
                <a:latin typeface="+mn-lt"/>
              </a:defRPr>
            </a:lvl3pPr>
            <a:lvl4pPr>
              <a:defRPr sz="1400" b="0">
                <a:latin typeface="+mn-lt"/>
              </a:defRPr>
            </a:lvl4pPr>
            <a:lvl5pPr>
              <a:defRPr sz="1400" b="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1C494E2A-0220-37B9-7D10-58E4B8C069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20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2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40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BEC91C92-17C1-7F4C-BDD8-360D92A907BB}"/>
              </a:ext>
            </a:extLst>
          </p:cNvPr>
          <p:cNvGraphicFramePr>
            <a:graphicFrameLocks noChangeAspect="1"/>
          </p:cNvGraphicFramePr>
          <p:nvPr>
            <p:custDataLst>
              <p:tags r:id="rId38"/>
            </p:custDataLst>
            <p:extLst>
              <p:ext uri="{D42A27DB-BD31-4B8C-83A1-F6EECF244321}">
                <p14:modId xmlns:p14="http://schemas.microsoft.com/office/powerpoint/2010/main" val="205173553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0" imgW="7772400" imgH="10058400" progId="TCLayout.ActiveDocument.1">
                  <p:embed/>
                </p:oleObj>
              </mc:Choice>
              <mc:Fallback>
                <p:oleObj name="think-cell Slide" r:id="rId40" imgW="7772400" imgH="10058400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BEC91C92-17C1-7F4C-BDD8-360D92A907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FD029567-113D-7848-A906-E89B6D40C773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GB" sz="3600" b="0" i="0" baseline="0" dirty="0">
              <a:latin typeface="Nunito Sans" pitchFamily="2" charset="77"/>
              <a:ea typeface="+mj-ea"/>
              <a:sym typeface="Nunito Sans" pitchFamily="2" charset="77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0000"/>
            <a:ext cx="105156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add a headline.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997134"/>
            <a:ext cx="10515600" cy="3986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add text level 2.</a:t>
            </a:r>
          </a:p>
          <a:p>
            <a:pPr lvl="1"/>
            <a:r>
              <a:rPr lang="en-GB" dirty="0"/>
              <a:t>Click here to add text level 3.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01D04-3D74-1A45-8ABF-6BB81C8427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199" y="6315437"/>
            <a:ext cx="31126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 baseline="0">
                <a:solidFill>
                  <a:schemeClr val="tx1">
                    <a:tint val="75000"/>
                  </a:schemeClr>
                </a:solidFill>
                <a:latin typeface="Nunito Sans" pitchFamily="2" charset="77"/>
              </a:defRPr>
            </a:lvl1pPr>
          </a:lstStyle>
          <a:p>
            <a:r>
              <a:rPr lang="en-US" dirty="0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EE0020-4F49-7547-995D-00F48D93B3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CFA3B-9D21-3B4B-8E48-4B45B01615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9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661" r:id="rId2"/>
    <p:sldLayoutId id="2147483662" r:id="rId3"/>
    <p:sldLayoutId id="2147483730" r:id="rId4"/>
    <p:sldLayoutId id="2147483717" r:id="rId5"/>
    <p:sldLayoutId id="2147483670" r:id="rId6"/>
    <p:sldLayoutId id="2147483728" r:id="rId7"/>
    <p:sldLayoutId id="2147483727" r:id="rId8"/>
    <p:sldLayoutId id="2147483712" r:id="rId9"/>
    <p:sldLayoutId id="2147483713" r:id="rId10"/>
    <p:sldLayoutId id="2147483722" r:id="rId11"/>
    <p:sldLayoutId id="2147483723" r:id="rId12"/>
    <p:sldLayoutId id="2147483718" r:id="rId13"/>
    <p:sldLayoutId id="2147483724" r:id="rId14"/>
    <p:sldLayoutId id="2147483671" r:id="rId15"/>
    <p:sldLayoutId id="2147483673" r:id="rId16"/>
    <p:sldLayoutId id="2147483674" r:id="rId17"/>
    <p:sldLayoutId id="2147483715" r:id="rId18"/>
    <p:sldLayoutId id="2147483675" r:id="rId19"/>
    <p:sldLayoutId id="2147483676" r:id="rId20"/>
    <p:sldLayoutId id="2147483677" r:id="rId21"/>
    <p:sldLayoutId id="2147483679" r:id="rId22"/>
    <p:sldLayoutId id="2147483680" r:id="rId23"/>
    <p:sldLayoutId id="2147483716" r:id="rId24"/>
    <p:sldLayoutId id="2147483681" r:id="rId25"/>
    <p:sldLayoutId id="2147483682" r:id="rId26"/>
    <p:sldLayoutId id="2147483683" r:id="rId27"/>
    <p:sldLayoutId id="2147483719" r:id="rId28"/>
    <p:sldLayoutId id="2147483720" r:id="rId29"/>
    <p:sldLayoutId id="2147483684" r:id="rId30"/>
    <p:sldLayoutId id="2147483714" r:id="rId31"/>
    <p:sldLayoutId id="2147483721" r:id="rId32"/>
    <p:sldLayoutId id="2147483685" r:id="rId33"/>
    <p:sldLayoutId id="2147483725" r:id="rId34"/>
    <p:sldLayoutId id="2147483726" r:id="rId35"/>
    <p:sldLayoutId id="2147483692" r:id="rId3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>
              <a:lumMod val="50000"/>
            </a:schemeClr>
          </a:solidFill>
          <a:latin typeface="Nunito Sans Black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500" b="1" i="0" kern="1200">
          <a:solidFill>
            <a:schemeClr val="tx2">
              <a:lumMod val="50000"/>
            </a:schemeClr>
          </a:solidFill>
          <a:latin typeface="Nunito Sans" pitchFamily="2" charset="77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1" i="0" kern="1200">
          <a:solidFill>
            <a:schemeClr val="tx2">
              <a:lumMod val="50000"/>
            </a:schemeClr>
          </a:solidFill>
          <a:latin typeface="Nunito Sans" pitchFamily="2" charset="77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chemeClr val="tx2">
              <a:lumMod val="50000"/>
            </a:schemeClr>
          </a:solidFill>
          <a:latin typeface="Nunito Sans" pitchFamily="2" charset="77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tx2">
              <a:lumMod val="50000"/>
            </a:schemeClr>
          </a:solidFill>
          <a:latin typeface="Nunito Sans" pitchFamily="2" charset="77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tx2">
              <a:lumMod val="50000"/>
            </a:schemeClr>
          </a:solidFill>
          <a:latin typeface="Nunito Sans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25196-25E5-7C68-87E6-686181807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Selfone</a:t>
            </a:r>
            <a:r>
              <a:rPr lang="en-US" dirty="0"/>
              <a:t> Headphone Assembly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B5D62-9B16-8041-6D76-1C53598CB1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WWW.USOUND.COM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80B93D-92AD-5621-162F-9BA5A60D804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AT" dirty="0"/>
              <a:t>2025.08.19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9275FA4-4324-862A-9225-449E16E981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AT" dirty="0" err="1"/>
              <a:t>TAm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2659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1DE3F-7A9D-1401-1FB3-7FCBD8922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491A9A-2C24-97A1-AA11-91BA4F70A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45" y="1090119"/>
            <a:ext cx="3827867" cy="467776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6D3698-E78E-9A09-BFF9-899117754718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DBC8B-9D75-4194-E5E7-918CBEA5BE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7F8DEE0-6AE6-A2D4-8D26-1A2AFEAD0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54" y="360000"/>
            <a:ext cx="8919155" cy="1221129"/>
          </a:xfrm>
        </p:spPr>
        <p:txBody>
          <a:bodyPr/>
          <a:lstStyle/>
          <a:p>
            <a:r>
              <a:rPr lang="de-DE" dirty="0"/>
              <a:t>AYSM_01XXnata (Step 2 &amp; 3)</a:t>
            </a:r>
            <a:endParaRPr lang="LID4096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216D5B-3D42-7984-DD08-3255C40EE452}"/>
              </a:ext>
            </a:extLst>
          </p:cNvPr>
          <p:cNvSpPr txBox="1"/>
          <p:nvPr/>
        </p:nvSpPr>
        <p:spPr>
          <a:xfrm>
            <a:off x="4768402" y="2810763"/>
            <a:ext cx="1607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CTSM_16XXrsxx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9D42E6A-B50A-E63A-BA85-CB908431F269}"/>
              </a:ext>
            </a:extLst>
          </p:cNvPr>
          <p:cNvCxnSpPr>
            <a:cxnSpLocks/>
          </p:cNvCxnSpPr>
          <p:nvPr/>
        </p:nvCxnSpPr>
        <p:spPr>
          <a:xfrm flipH="1">
            <a:off x="4133850" y="2964652"/>
            <a:ext cx="66224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93BFD24-B20A-1446-76B0-AAEC96AA3EB7}"/>
              </a:ext>
            </a:extLst>
          </p:cNvPr>
          <p:cNvSpPr txBox="1"/>
          <p:nvPr/>
        </p:nvSpPr>
        <p:spPr>
          <a:xfrm>
            <a:off x="4768402" y="1482485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ISO 14581 M3x8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F7B4FDE-77B2-798C-12C7-76E8ABF9CFD9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3860719" y="1636374"/>
            <a:ext cx="907683" cy="706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13663BD-F245-B5D0-93A8-77211418E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8927" y="1847412"/>
            <a:ext cx="3493941" cy="37515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072BE9-06B5-D495-0368-076B8D41E771}"/>
              </a:ext>
            </a:extLst>
          </p:cNvPr>
          <p:cNvSpPr txBox="1"/>
          <p:nvPr/>
        </p:nvSpPr>
        <p:spPr>
          <a:xfrm>
            <a:off x="8287452" y="1248092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CTSM_14XXrsxx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B63E243-5B81-5B3A-599A-F9FD72473CBB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9161398" y="1555869"/>
            <a:ext cx="277877" cy="3495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78F5EBA-A685-3BAC-C25A-3A4D2AB44B98}"/>
              </a:ext>
            </a:extLst>
          </p:cNvPr>
          <p:cNvSpPr txBox="1"/>
          <p:nvPr/>
        </p:nvSpPr>
        <p:spPr>
          <a:xfrm>
            <a:off x="7911951" y="5649425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Nunito Sans" pitchFamily="2" charset="77"/>
              </a:rPr>
              <a:t>Glued together</a:t>
            </a:r>
            <a:endParaRPr lang="LID4096" sz="1400" b="1" dirty="0">
              <a:latin typeface="Nunito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12279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F9F2A-110D-5050-6AEA-417EFD0D5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93070D-C2B0-6E65-50F5-E74616FE6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049" y="1313981"/>
            <a:ext cx="5225002" cy="454852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13F571-6773-8DB8-F6F7-C6AC2AAEFC17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D775E-02CB-15D1-8529-4A197AAA5E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EEFD2E5-34EE-5854-4B88-B29EB429F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54" y="360000"/>
            <a:ext cx="8919155" cy="1221129"/>
          </a:xfrm>
        </p:spPr>
        <p:txBody>
          <a:bodyPr/>
          <a:lstStyle/>
          <a:p>
            <a:r>
              <a:rPr lang="de-DE" dirty="0"/>
              <a:t>AYSM_01XXnata (with Ear Pad)</a:t>
            </a:r>
            <a:endParaRPr lang="LID4096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EE3F35-8811-4A2E-66D8-1EC78440CBAE}"/>
              </a:ext>
            </a:extLst>
          </p:cNvPr>
          <p:cNvSpPr txBox="1"/>
          <p:nvPr/>
        </p:nvSpPr>
        <p:spPr>
          <a:xfrm>
            <a:off x="7206802" y="2409519"/>
            <a:ext cx="1607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CTSM_17XXxxxx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F08D8C8-F7BE-50B2-8D7D-4CE11FD70427}"/>
              </a:ext>
            </a:extLst>
          </p:cNvPr>
          <p:cNvCxnSpPr>
            <a:cxnSpLocks/>
          </p:cNvCxnSpPr>
          <p:nvPr/>
        </p:nvCxnSpPr>
        <p:spPr>
          <a:xfrm flipH="1">
            <a:off x="6572250" y="2563408"/>
            <a:ext cx="66224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380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5C1F10-9E03-614B-8B1C-7DFB7432C3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WWW.USOUND.COM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70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03EB4-40E5-1608-01E7-16467141E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736F2-7A76-0A34-64F2-E94FCB472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54" y="360000"/>
            <a:ext cx="8702845" cy="1221129"/>
          </a:xfrm>
        </p:spPr>
        <p:txBody>
          <a:bodyPr anchor="t">
            <a:normAutofit/>
          </a:bodyPr>
          <a:lstStyle/>
          <a:p>
            <a:r>
              <a:rPr lang="en-US" dirty="0"/>
              <a:t>Overview Assembly Process Flow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25A0E9-A591-CADB-7A9D-7B206BF808F0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370AC-50DC-951D-A4DA-352216FFC6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ABE4C4-B76A-6F9C-2D05-A9592F1BD860}"/>
              </a:ext>
            </a:extLst>
          </p:cNvPr>
          <p:cNvSpPr txBox="1"/>
          <p:nvPr/>
        </p:nvSpPr>
        <p:spPr>
          <a:xfrm>
            <a:off x="3221872" y="1599525"/>
            <a:ext cx="15600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SYSM_01XXnata</a:t>
            </a: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r>
              <a:rPr lang="de-DE" sz="1400" dirty="0">
                <a:latin typeface="Nunito Sans" pitchFamily="2" charset="77"/>
              </a:rPr>
              <a:t>CTSM_0601rsxx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824246-74A0-9CE2-F5B2-348A39C5CF2F}"/>
              </a:ext>
            </a:extLst>
          </p:cNvPr>
          <p:cNvSpPr txBox="1"/>
          <p:nvPr/>
        </p:nvSpPr>
        <p:spPr>
          <a:xfrm>
            <a:off x="5004444" y="1413984"/>
            <a:ext cx="155523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Nunito Sans" pitchFamily="2" charset="77"/>
              </a:rPr>
              <a:t>CTSM_09XXrsxx</a:t>
            </a: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r>
              <a:rPr lang="de-DE" sz="1400" dirty="0">
                <a:latin typeface="Nunito Sans" pitchFamily="2" charset="77"/>
              </a:rPr>
              <a:t>SYSM_0201nata</a:t>
            </a:r>
          </a:p>
          <a:p>
            <a:r>
              <a:rPr lang="de-DE" sz="1400" dirty="0">
                <a:latin typeface="Nunito Sans" pitchFamily="2" charset="77"/>
              </a:rPr>
              <a:t>SYSM_0202nata</a:t>
            </a:r>
          </a:p>
          <a:p>
            <a:r>
              <a:rPr lang="de-DE" sz="1400" dirty="0">
                <a:latin typeface="Nunito Sans" pitchFamily="2" charset="77"/>
              </a:rPr>
              <a:t>....</a:t>
            </a:r>
          </a:p>
          <a:p>
            <a:r>
              <a:rPr lang="de-DE" sz="1400" dirty="0">
                <a:latin typeface="Nunito Sans" pitchFamily="2" charset="77"/>
              </a:rPr>
              <a:t>SYSM_0208nata</a:t>
            </a: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r>
              <a:rPr lang="de-DE" sz="1400" dirty="0">
                <a:latin typeface="Nunito Sans" pitchFamily="2" charset="77"/>
              </a:rPr>
              <a:t>SYSM_03XXnata</a:t>
            </a:r>
            <a:endParaRPr lang="LID4096" sz="1400" dirty="0">
              <a:latin typeface="Nunito Sans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4EE600-824A-2089-ADC0-A5AC3E0B637C}"/>
              </a:ext>
            </a:extLst>
          </p:cNvPr>
          <p:cNvSpPr txBox="1"/>
          <p:nvPr/>
        </p:nvSpPr>
        <p:spPr>
          <a:xfrm>
            <a:off x="1064723" y="1060917"/>
            <a:ext cx="19415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CTSM_01XXrsxx</a:t>
            </a:r>
          </a:p>
          <a:p>
            <a:pPr algn="l"/>
            <a:r>
              <a:rPr lang="de-DE" sz="1400" dirty="0">
                <a:latin typeface="Nunito Sans" pitchFamily="2" charset="77"/>
              </a:rPr>
              <a:t>CTSM_02XXnata</a:t>
            </a:r>
          </a:p>
          <a:p>
            <a:pPr algn="l"/>
            <a:r>
              <a:rPr lang="de-DE" sz="1400" dirty="0">
                <a:latin typeface="Nunito Sans" pitchFamily="2" charset="77"/>
              </a:rPr>
              <a:t>CTSM_03XXrsxx</a:t>
            </a:r>
          </a:p>
          <a:p>
            <a:pPr algn="l"/>
            <a:r>
              <a:rPr lang="de-DE" sz="1400" dirty="0">
                <a:latin typeface="Nunito Sans" pitchFamily="2" charset="77"/>
              </a:rPr>
              <a:t>CTSM_04XXxxxx</a:t>
            </a:r>
          </a:p>
          <a:p>
            <a:pPr algn="l"/>
            <a:r>
              <a:rPr lang="de-DE" sz="1400" dirty="0">
                <a:latin typeface="Nunito Sans" pitchFamily="2" charset="77"/>
              </a:rPr>
              <a:t>CTSM_05XXrsxx</a:t>
            </a:r>
          </a:p>
          <a:p>
            <a:pPr algn="l"/>
            <a:r>
              <a:rPr lang="de-DE" sz="1400" dirty="0">
                <a:latin typeface="Nunito Sans" pitchFamily="2" charset="77"/>
              </a:rPr>
              <a:t>ISO 3601 O-Ring 2x1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53964D22-8B10-FEAC-10AB-D66433D3BAAF}"/>
              </a:ext>
            </a:extLst>
          </p:cNvPr>
          <p:cNvSpPr/>
          <p:nvPr/>
        </p:nvSpPr>
        <p:spPr>
          <a:xfrm>
            <a:off x="3006280" y="1060917"/>
            <a:ext cx="215592" cy="1384995"/>
          </a:xfrm>
          <a:prstGeom prst="rightBrac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CB73F854-7542-1917-50A2-4A3E27A8B3F3}"/>
              </a:ext>
            </a:extLst>
          </p:cNvPr>
          <p:cNvSpPr/>
          <p:nvPr/>
        </p:nvSpPr>
        <p:spPr>
          <a:xfrm>
            <a:off x="4764609" y="1618435"/>
            <a:ext cx="215592" cy="663611"/>
          </a:xfrm>
          <a:prstGeom prst="rightBrac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B07406-D818-F881-646A-5EC97D27C0BF}"/>
              </a:ext>
            </a:extLst>
          </p:cNvPr>
          <p:cNvSpPr txBox="1"/>
          <p:nvPr/>
        </p:nvSpPr>
        <p:spPr>
          <a:xfrm>
            <a:off x="6736302" y="2189191"/>
            <a:ext cx="1593706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SYSM_04XXnata</a:t>
            </a: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r>
              <a:rPr lang="de-DE" sz="1400" dirty="0">
                <a:latin typeface="Nunito Sans" pitchFamily="2" charset="77"/>
              </a:rPr>
              <a:t>SYSM_05XXnata</a:t>
            </a:r>
          </a:p>
          <a:p>
            <a:pPr algn="l"/>
            <a:endParaRPr lang="de-DE" sz="1400" dirty="0">
              <a:latin typeface="Nunito Sans" pitchFamily="2" charset="77"/>
            </a:endParaRPr>
          </a:p>
          <a:p>
            <a:pPr algn="l"/>
            <a:endParaRPr lang="de-DE" sz="1400" dirty="0">
              <a:latin typeface="Nunito Sans" pitchFamily="2" charset="77"/>
            </a:endParaRPr>
          </a:p>
          <a:p>
            <a:r>
              <a:rPr lang="de-DE" sz="1400" dirty="0">
                <a:latin typeface="Nunito Sans" pitchFamily="2" charset="77"/>
              </a:rPr>
              <a:t>CTSM_14XXrsxx</a:t>
            </a:r>
          </a:p>
          <a:p>
            <a:r>
              <a:rPr lang="de-DE" sz="1400" dirty="0">
                <a:latin typeface="Nunito Sans" pitchFamily="2" charset="77"/>
              </a:rPr>
              <a:t>CTSM_15XXrsxx</a:t>
            </a:r>
          </a:p>
          <a:p>
            <a:r>
              <a:rPr lang="de-DE" sz="1400" dirty="0">
                <a:latin typeface="Nunito Sans" pitchFamily="2" charset="77"/>
              </a:rPr>
              <a:t>CTSM_16XXrsxx</a:t>
            </a:r>
          </a:p>
          <a:p>
            <a:r>
              <a:rPr lang="de-DE" sz="1400" dirty="0">
                <a:latin typeface="Nunito Sans" pitchFamily="2" charset="77"/>
              </a:rPr>
              <a:t>CTSM_17XXxxxx</a:t>
            </a:r>
            <a:endParaRPr lang="LID4096" sz="1400" dirty="0">
              <a:latin typeface="Nunito Sans" pitchFamily="2" charset="77"/>
            </a:endParaRP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3CDFFD1C-3AED-427C-9A6D-444B7A4F03F6}"/>
              </a:ext>
            </a:extLst>
          </p:cNvPr>
          <p:cNvSpPr/>
          <p:nvPr/>
        </p:nvSpPr>
        <p:spPr>
          <a:xfrm>
            <a:off x="8257376" y="2181141"/>
            <a:ext cx="215592" cy="3323987"/>
          </a:xfrm>
          <a:prstGeom prst="rightBrac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ACB5B4-606E-5531-7B50-6B8F73327EB5}"/>
              </a:ext>
            </a:extLst>
          </p:cNvPr>
          <p:cNvSpPr txBox="1"/>
          <p:nvPr/>
        </p:nvSpPr>
        <p:spPr>
          <a:xfrm>
            <a:off x="8484648" y="3697296"/>
            <a:ext cx="1580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AYSM_01XXnata</a:t>
            </a:r>
          </a:p>
          <a:p>
            <a:pPr algn="l"/>
            <a:endParaRPr lang="LID4096" sz="1400" dirty="0">
              <a:latin typeface="Nunito Sans" pitchFamily="2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798FC7-1AE8-7C44-551A-D81647D2F700}"/>
              </a:ext>
            </a:extLst>
          </p:cNvPr>
          <p:cNvSpPr txBox="1"/>
          <p:nvPr/>
        </p:nvSpPr>
        <p:spPr>
          <a:xfrm>
            <a:off x="3326988" y="2757883"/>
            <a:ext cx="1569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CTSM_07XXrsxx</a:t>
            </a:r>
          </a:p>
          <a:p>
            <a:pPr algn="l"/>
            <a:r>
              <a:rPr lang="de-DE" sz="1400" dirty="0">
                <a:latin typeface="Nunito Sans" pitchFamily="2" charset="77"/>
              </a:rPr>
              <a:t>CTSM_08XXnata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0004EB2D-D0BB-AA95-F180-25C2A71BD28F}"/>
              </a:ext>
            </a:extLst>
          </p:cNvPr>
          <p:cNvSpPr/>
          <p:nvPr/>
        </p:nvSpPr>
        <p:spPr>
          <a:xfrm>
            <a:off x="4788852" y="2783464"/>
            <a:ext cx="215592" cy="497639"/>
          </a:xfrm>
          <a:prstGeom prst="rightBrac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842854-5CEF-2221-8B2D-E580B96B4B31}"/>
              </a:ext>
            </a:extLst>
          </p:cNvPr>
          <p:cNvSpPr txBox="1"/>
          <p:nvPr/>
        </p:nvSpPr>
        <p:spPr>
          <a:xfrm>
            <a:off x="5062010" y="3704494"/>
            <a:ext cx="15552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Nunito Sans" pitchFamily="2" charset="77"/>
              </a:rPr>
              <a:t>CTSM_13XXrsxx</a:t>
            </a:r>
          </a:p>
          <a:p>
            <a:pPr algn="l"/>
            <a:r>
              <a:rPr lang="de-DE" sz="1400" dirty="0">
                <a:latin typeface="Nunito Sans" pitchFamily="2" charset="77"/>
              </a:rPr>
              <a:t>CTSM_11XXrsxx</a:t>
            </a:r>
          </a:p>
          <a:p>
            <a:pPr algn="l"/>
            <a:r>
              <a:rPr lang="de-DE" sz="1400" dirty="0">
                <a:latin typeface="Nunito Sans" pitchFamily="2" charset="77"/>
              </a:rPr>
              <a:t>CTSM_12XXrsxx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70224CB0-C648-57F5-2181-95AA5A9C44F6}"/>
              </a:ext>
            </a:extLst>
          </p:cNvPr>
          <p:cNvSpPr/>
          <p:nvPr/>
        </p:nvSpPr>
        <p:spPr>
          <a:xfrm>
            <a:off x="6509448" y="1445709"/>
            <a:ext cx="215592" cy="1784158"/>
          </a:xfrm>
          <a:prstGeom prst="rightBrac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DF746204-1959-4AA2-7708-17FBD5C20801}"/>
              </a:ext>
            </a:extLst>
          </p:cNvPr>
          <p:cNvSpPr/>
          <p:nvPr/>
        </p:nvSpPr>
        <p:spPr>
          <a:xfrm>
            <a:off x="6537198" y="3715990"/>
            <a:ext cx="215592" cy="661700"/>
          </a:xfrm>
          <a:prstGeom prst="rightBrac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A5436-83B6-0EF0-7BF6-797C23A964C1}"/>
              </a:ext>
            </a:extLst>
          </p:cNvPr>
          <p:cNvSpPr txBox="1"/>
          <p:nvPr/>
        </p:nvSpPr>
        <p:spPr>
          <a:xfrm>
            <a:off x="1064723" y="4409801"/>
            <a:ext cx="47258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u="sng" dirty="0">
                <a:latin typeface="Nunito Sans" pitchFamily="2" charset="77"/>
              </a:rPr>
              <a:t>Legend:</a:t>
            </a:r>
          </a:p>
          <a:p>
            <a:pPr algn="l"/>
            <a:r>
              <a:rPr lang="de-DE" sz="1200" dirty="0">
                <a:latin typeface="Nunito Sans" pitchFamily="2" charset="77"/>
              </a:rPr>
              <a:t>CTSM_XXXXxxxx	-&gt;	Component</a:t>
            </a:r>
          </a:p>
          <a:p>
            <a:pPr algn="l"/>
            <a:r>
              <a:rPr lang="de-DE" sz="1200" dirty="0">
                <a:latin typeface="Nunito Sans" pitchFamily="2" charset="77"/>
              </a:rPr>
              <a:t>SYSM_XXXXxxxx	-&gt;	Subassembly</a:t>
            </a:r>
          </a:p>
          <a:p>
            <a:pPr algn="l"/>
            <a:r>
              <a:rPr lang="de-DE" sz="1200" dirty="0">
                <a:latin typeface="Nunito Sans" pitchFamily="2" charset="77"/>
              </a:rPr>
              <a:t>AYSM_XXXXxxxx	-&gt;	Assembly</a:t>
            </a:r>
          </a:p>
          <a:p>
            <a:pPr algn="l"/>
            <a:endParaRPr lang="de-DE" sz="1200" dirty="0">
              <a:latin typeface="Nunito Sans" pitchFamily="2" charset="77"/>
            </a:endParaRPr>
          </a:p>
          <a:p>
            <a:pPr algn="l"/>
            <a:r>
              <a:rPr lang="de-DE" sz="1200" u="sng" dirty="0">
                <a:latin typeface="Nunito Sans" pitchFamily="2" charset="77"/>
              </a:rPr>
              <a:t>Material:</a:t>
            </a:r>
          </a:p>
          <a:p>
            <a:pPr algn="l"/>
            <a:r>
              <a:rPr lang="de-DE" sz="1200" dirty="0">
                <a:latin typeface="Nunito Sans" pitchFamily="2" charset="77"/>
              </a:rPr>
              <a:t>rsxx				-&gt;	3D Print SLA</a:t>
            </a:r>
          </a:p>
          <a:p>
            <a:pPr algn="l"/>
            <a:r>
              <a:rPr lang="de-DE" sz="1200" dirty="0">
                <a:latin typeface="Nunito Sans" pitchFamily="2" charset="77"/>
              </a:rPr>
              <a:t>nata				-&gt;	multiple materials in the model</a:t>
            </a:r>
          </a:p>
          <a:p>
            <a:pPr algn="l"/>
            <a:r>
              <a:rPr lang="de-DE" sz="1200" dirty="0">
                <a:latin typeface="Nunito Sans" pitchFamily="2" charset="77"/>
              </a:rPr>
              <a:t>xxxx				-&gt;	no material definition</a:t>
            </a:r>
          </a:p>
          <a:p>
            <a:pPr algn="l"/>
            <a:endParaRPr lang="de-DE" sz="1200" dirty="0">
              <a:latin typeface="Nunito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50558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50A1B-9367-3B60-5D18-537EF1AE1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D51841-2F9B-50CE-70AB-A82EB3D52700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70216-3672-A9B6-4E3B-B115F4872A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0598B52-0494-545F-044E-1E3F1AAF6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54" y="360000"/>
            <a:ext cx="10893595" cy="1221129"/>
          </a:xfrm>
        </p:spPr>
        <p:txBody>
          <a:bodyPr/>
          <a:lstStyle/>
          <a:p>
            <a:r>
              <a:rPr lang="de-DE" dirty="0"/>
              <a:t>SYSM_01XXnata – speaker holder subassembly</a:t>
            </a:r>
            <a:endParaRPr lang="LID4096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CBC35E-F387-027F-A2FB-12C45F412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616" y="1171303"/>
            <a:ext cx="3370054" cy="45153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851E18-80DB-D88E-282F-6D6BD893EB77}"/>
              </a:ext>
            </a:extLst>
          </p:cNvPr>
          <p:cNvSpPr txBox="1"/>
          <p:nvPr/>
        </p:nvSpPr>
        <p:spPr>
          <a:xfrm>
            <a:off x="4540766" y="4290154"/>
            <a:ext cx="1555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CTSM_01XXrsxx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7F1EDAA-3BB2-64CA-F7B6-D5063F10273E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3476445" y="4444043"/>
            <a:ext cx="1064321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C99F522-BF42-D4C3-96FF-EAC129D9B7FD}"/>
              </a:ext>
            </a:extLst>
          </p:cNvPr>
          <p:cNvSpPr txBox="1"/>
          <p:nvPr/>
        </p:nvSpPr>
        <p:spPr>
          <a:xfrm>
            <a:off x="4540765" y="5089161"/>
            <a:ext cx="2213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ISO 3601 O-Ring 2x1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8AC2F0-7777-DF5A-9191-0EC1D2C385D9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3923109" y="5243050"/>
            <a:ext cx="617656" cy="760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44C3822-4769-E4A1-CCEF-1DC8EB3355C2}"/>
              </a:ext>
            </a:extLst>
          </p:cNvPr>
          <p:cNvSpPr txBox="1"/>
          <p:nvPr/>
        </p:nvSpPr>
        <p:spPr>
          <a:xfrm>
            <a:off x="4540765" y="3429000"/>
            <a:ext cx="1555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CTSM_05XXrsxx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90B9AF1-CC6D-26FF-D1B1-CBFDD01E06E0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3088257" y="3582889"/>
            <a:ext cx="145250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5A8FF21-7F4F-773F-D9A7-09B4989069B8}"/>
              </a:ext>
            </a:extLst>
          </p:cNvPr>
          <p:cNvSpPr txBox="1"/>
          <p:nvPr/>
        </p:nvSpPr>
        <p:spPr>
          <a:xfrm>
            <a:off x="4540766" y="2880427"/>
            <a:ext cx="5060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CTSM_02XXnata (Usound MEMS speaker Adap UT-P2023)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246081B-2339-91F8-B4B8-E4189642B5A8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3088258" y="3034316"/>
            <a:ext cx="145250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DAB011C-186A-E28E-63E0-D6A06D728DB4}"/>
              </a:ext>
            </a:extLst>
          </p:cNvPr>
          <p:cNvSpPr txBox="1"/>
          <p:nvPr/>
        </p:nvSpPr>
        <p:spPr>
          <a:xfrm>
            <a:off x="4540765" y="2350169"/>
            <a:ext cx="2455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CTSM_04XXxxxx (Gasket)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E42BDD9-B812-3C19-FD16-8BD65274EB2C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3088258" y="2504058"/>
            <a:ext cx="145250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9CF9DFC-E4F2-212D-5E08-5D0B55017B86}"/>
              </a:ext>
            </a:extLst>
          </p:cNvPr>
          <p:cNvSpPr txBox="1"/>
          <p:nvPr/>
        </p:nvSpPr>
        <p:spPr>
          <a:xfrm>
            <a:off x="4540766" y="1666022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CTSM_03XXrsxx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5FE971D-8FB1-7226-9714-B017B4CA81DA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3312543" y="1819911"/>
            <a:ext cx="1228223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8ED22B06-AB95-B143-6285-ED6B9C20A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5416" y="3497479"/>
            <a:ext cx="1862418" cy="243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6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B56D6-BD7F-F8A6-F286-B4FD64A9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3F0F60B-5C32-6AEC-6CBC-976E8CBB9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804" y="3505628"/>
            <a:ext cx="1972177" cy="23899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6C78FE-F04F-AEFA-7A73-E4A73D5FE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586" y="1046805"/>
            <a:ext cx="1862614" cy="240571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642843-F1A4-6F42-1497-ACAE7E8AD85B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C929DA-F23B-288D-91E8-4BF55BAE7D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B7AEC65-3822-805B-F348-2AC546162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54" y="360000"/>
            <a:ext cx="8919155" cy="1221129"/>
          </a:xfrm>
        </p:spPr>
        <p:txBody>
          <a:bodyPr/>
          <a:lstStyle/>
          <a:p>
            <a:r>
              <a:rPr lang="de-DE" dirty="0"/>
              <a:t>SYSM_02XXnata (_0201 to _0208)</a:t>
            </a:r>
            <a:endParaRPr lang="LID4096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99EAE0D-224B-7964-462D-8E4CF39BD274}"/>
              </a:ext>
            </a:extLst>
          </p:cNvPr>
          <p:cNvSpPr txBox="1"/>
          <p:nvPr/>
        </p:nvSpPr>
        <p:spPr>
          <a:xfrm>
            <a:off x="4540764" y="2217437"/>
            <a:ext cx="5443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CTSM_0601rsxx; _0603rsxx; _0605rsxx; _0607rsxx (Rail)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581809B-E7BB-B6DB-2617-08E66C12CC3A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3178277" y="2371326"/>
            <a:ext cx="136248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AA8D7B8-808C-4E83-DBE5-1061CAB2B3DC}"/>
              </a:ext>
            </a:extLst>
          </p:cNvPr>
          <p:cNvSpPr txBox="1"/>
          <p:nvPr/>
        </p:nvSpPr>
        <p:spPr>
          <a:xfrm>
            <a:off x="4540766" y="1666022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SYSM_01XXnata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B39FBAE-A2A4-4AAB-2372-A4EFC044CE19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3414252" y="1819911"/>
            <a:ext cx="1126514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DBCCBF2-9271-A2E3-6B82-14300DB5BCCB}"/>
              </a:ext>
            </a:extLst>
          </p:cNvPr>
          <p:cNvSpPr txBox="1"/>
          <p:nvPr/>
        </p:nvSpPr>
        <p:spPr>
          <a:xfrm>
            <a:off x="4540766" y="4610260"/>
            <a:ext cx="5274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CTSM_0602rsxx; _0604rsxx; _0606rsxx; _0608rsxx (Rail)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1D8D74F-7762-7CAB-8C8B-BAAC01ADE02B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3178278" y="4764149"/>
            <a:ext cx="136248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546B1E4-52E6-99B3-697A-E4223613348A}"/>
              </a:ext>
            </a:extLst>
          </p:cNvPr>
          <p:cNvSpPr txBox="1"/>
          <p:nvPr/>
        </p:nvSpPr>
        <p:spPr>
          <a:xfrm>
            <a:off x="4540767" y="4058845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SYSM_01XXnata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F4F9FBD-EB0C-992B-0064-6FD2BF4BFE0A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3414253" y="4212734"/>
            <a:ext cx="1126514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B9BBA9B9-8308-7523-0EFF-0C9161D448D4}"/>
              </a:ext>
            </a:extLst>
          </p:cNvPr>
          <p:cNvCxnSpPr/>
          <p:nvPr/>
        </p:nvCxnSpPr>
        <p:spPr>
          <a:xfrm rot="10800000" flipV="1">
            <a:off x="2286001" y="2470355"/>
            <a:ext cx="3303639" cy="545690"/>
          </a:xfrm>
          <a:prstGeom prst="bentConnector3">
            <a:avLst>
              <a:gd name="adj1" fmla="val 0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493E11CE-EE51-D3B6-8E64-BAB465254141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86466" y="968630"/>
            <a:ext cx="1125432" cy="884906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40CC45C6-A1FC-D36D-F3A4-D71553035298}"/>
              </a:ext>
            </a:extLst>
          </p:cNvPr>
          <p:cNvCxnSpPr>
            <a:cxnSpLocks/>
          </p:cNvCxnSpPr>
          <p:nvPr/>
        </p:nvCxnSpPr>
        <p:spPr>
          <a:xfrm flipV="1">
            <a:off x="5589640" y="1980709"/>
            <a:ext cx="1201995" cy="236728"/>
          </a:xfrm>
          <a:prstGeom prst="bentConnector3">
            <a:avLst>
              <a:gd name="adj1" fmla="val -920"/>
            </a:avLst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013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FE0FD-6971-9EED-349D-8EC436DB4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976B107-C2AC-0661-B6AF-6D541C35A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541" y="4056849"/>
            <a:ext cx="2278712" cy="20809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C58B99-35C3-41A0-3A87-6946B1A9F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541" y="1647520"/>
            <a:ext cx="2018744" cy="214511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BE6760-3975-C9B4-20C6-D1E483FCECD8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99D8E2-850C-DBCD-65BC-134154B1DD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E8928C5-53B3-15E6-9E77-927704775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54" y="360000"/>
            <a:ext cx="8919155" cy="1221129"/>
          </a:xfrm>
        </p:spPr>
        <p:txBody>
          <a:bodyPr/>
          <a:lstStyle/>
          <a:p>
            <a:r>
              <a:rPr lang="de-DE" dirty="0"/>
              <a:t>SYSM_03XXnata (_0301 and _0302) – microphone holder subassembly</a:t>
            </a:r>
            <a:endParaRPr lang="LID4096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C5A4354-E8F5-39C3-FDD8-8EF25DC5856C}"/>
              </a:ext>
            </a:extLst>
          </p:cNvPr>
          <p:cNvSpPr txBox="1"/>
          <p:nvPr/>
        </p:nvSpPr>
        <p:spPr>
          <a:xfrm>
            <a:off x="4540764" y="2796022"/>
            <a:ext cx="5443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CTSM_0701rsxx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B24FEC5-7578-E99B-FF88-F1679F5C6CC2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3178277" y="2949911"/>
            <a:ext cx="136248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405DBE5-19FF-D19F-9349-F33B6972F27C}"/>
              </a:ext>
            </a:extLst>
          </p:cNvPr>
          <p:cNvSpPr txBox="1"/>
          <p:nvPr/>
        </p:nvSpPr>
        <p:spPr>
          <a:xfrm>
            <a:off x="4540767" y="2293308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CTSM_08XXnata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40DA950-3814-2E8F-B216-92D622566BFD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3028273" y="2447197"/>
            <a:ext cx="151249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3DD6C18-56DF-0B8D-1374-0648EBED18C5}"/>
              </a:ext>
            </a:extLst>
          </p:cNvPr>
          <p:cNvSpPr txBox="1"/>
          <p:nvPr/>
        </p:nvSpPr>
        <p:spPr>
          <a:xfrm>
            <a:off x="4540767" y="5377297"/>
            <a:ext cx="5443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CTSM_0702rsxx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DF67541-C9D8-BA18-3FC9-F1991CDD6D0C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3178280" y="5531186"/>
            <a:ext cx="136248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018BF03-5853-092D-8848-96A5DF415724}"/>
              </a:ext>
            </a:extLst>
          </p:cNvPr>
          <p:cNvSpPr txBox="1"/>
          <p:nvPr/>
        </p:nvSpPr>
        <p:spPr>
          <a:xfrm>
            <a:off x="4540770" y="4874583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CTSM_08XXnata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BDE3386-F750-4556-663A-9F6F6469D2CC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3154285" y="5028472"/>
            <a:ext cx="138648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>
            <a:extLst>
              <a:ext uri="{FF2B5EF4-FFF2-40B4-BE49-F238E27FC236}">
                <a16:creationId xmlns:a16="http://schemas.microsoft.com/office/drawing/2014/main" id="{2B68015C-3110-4EB6-204E-C9E5AF8D4464}"/>
              </a:ext>
            </a:extLst>
          </p:cNvPr>
          <p:cNvSpPr/>
          <p:nvPr/>
        </p:nvSpPr>
        <p:spPr>
          <a:xfrm>
            <a:off x="6117905" y="2365629"/>
            <a:ext cx="215592" cy="663611"/>
          </a:xfrm>
          <a:prstGeom prst="rightBrac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3AEB8B8A-0E40-C36E-D90D-D83E0EA07B7C}"/>
              </a:ext>
            </a:extLst>
          </p:cNvPr>
          <p:cNvSpPr/>
          <p:nvPr/>
        </p:nvSpPr>
        <p:spPr>
          <a:xfrm>
            <a:off x="6096000" y="4940357"/>
            <a:ext cx="215592" cy="663611"/>
          </a:xfrm>
          <a:prstGeom prst="rightBrac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A7CB5D-CDD2-1198-8455-4E27F1F43EE8}"/>
              </a:ext>
            </a:extLst>
          </p:cNvPr>
          <p:cNvSpPr txBox="1"/>
          <p:nvPr/>
        </p:nvSpPr>
        <p:spPr>
          <a:xfrm>
            <a:off x="6366346" y="2544665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SYSM_0301nata</a:t>
            </a:r>
            <a:endParaRPr lang="LID4096" sz="1400" dirty="0">
              <a:latin typeface="Nunito Sans" pitchFamily="2" charset="7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12F886-A072-8250-27BF-F008B9B8A27F}"/>
              </a:ext>
            </a:extLst>
          </p:cNvPr>
          <p:cNvSpPr txBox="1"/>
          <p:nvPr/>
        </p:nvSpPr>
        <p:spPr>
          <a:xfrm>
            <a:off x="6333497" y="5148849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SYSM_0301nata</a:t>
            </a:r>
            <a:endParaRPr lang="LID4096" sz="1400" dirty="0">
              <a:latin typeface="Nunito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43133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90A2B-7F39-39B2-3320-4E6390AC6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64F7BA6-96C4-48FD-EA28-743747B0A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4" y="1578181"/>
            <a:ext cx="4201007" cy="36613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778845-5E06-BCC9-682D-376299B221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456"/>
          <a:stretch>
            <a:fillRect/>
          </a:stretch>
        </p:blipFill>
        <p:spPr>
          <a:xfrm>
            <a:off x="8527241" y="3625974"/>
            <a:ext cx="2329341" cy="21073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E7B8AD-2DAB-3BA2-A043-3DBDBBDFC6A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92" r="49651" b="-1"/>
          <a:stretch>
            <a:fillRect/>
          </a:stretch>
        </p:blipFill>
        <p:spPr>
          <a:xfrm>
            <a:off x="8489435" y="1321628"/>
            <a:ext cx="2367147" cy="210737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24E27E-CCCC-818F-ACDE-B84308DCD592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34EF5D-77E1-9CBC-A922-6F0073EB3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CFF920B-F21B-2E72-9317-68283E2BE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54" y="360000"/>
            <a:ext cx="8919155" cy="1221129"/>
          </a:xfrm>
        </p:spPr>
        <p:txBody>
          <a:bodyPr/>
          <a:lstStyle/>
          <a:p>
            <a:r>
              <a:rPr lang="de-DE" dirty="0"/>
              <a:t>SYSM_04XXnata</a:t>
            </a:r>
            <a:endParaRPr lang="LID4096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7D67B9-669B-10D4-87AC-3E031D265607}"/>
              </a:ext>
            </a:extLst>
          </p:cNvPr>
          <p:cNvSpPr txBox="1"/>
          <p:nvPr/>
        </p:nvSpPr>
        <p:spPr>
          <a:xfrm>
            <a:off x="5772840" y="2477368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SYSM_02XXnata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595FB86-06B3-7CD9-70AC-0E0180CF0EC1}"/>
              </a:ext>
            </a:extLst>
          </p:cNvPr>
          <p:cNvCxnSpPr>
            <a:cxnSpLocks/>
          </p:cNvCxnSpPr>
          <p:nvPr/>
        </p:nvCxnSpPr>
        <p:spPr>
          <a:xfrm flipH="1">
            <a:off x="4438042" y="2631257"/>
            <a:ext cx="136248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CD421FE-7603-8540-5FFD-BA24C0FC5655}"/>
              </a:ext>
            </a:extLst>
          </p:cNvPr>
          <p:cNvCxnSpPr>
            <a:cxnSpLocks/>
          </p:cNvCxnSpPr>
          <p:nvPr/>
        </p:nvCxnSpPr>
        <p:spPr>
          <a:xfrm flipH="1">
            <a:off x="4124129" y="2123718"/>
            <a:ext cx="151249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433514C-D8E3-3398-5B75-D17CCC541EF6}"/>
              </a:ext>
            </a:extLst>
          </p:cNvPr>
          <p:cNvSpPr txBox="1"/>
          <p:nvPr/>
        </p:nvSpPr>
        <p:spPr>
          <a:xfrm>
            <a:off x="5777029" y="3756347"/>
            <a:ext cx="1607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CTSM_09XXrsxx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914C6A4-2801-7EC5-2B48-93E6D7902E95}"/>
              </a:ext>
            </a:extLst>
          </p:cNvPr>
          <p:cNvCxnSpPr>
            <a:cxnSpLocks/>
          </p:cNvCxnSpPr>
          <p:nvPr/>
        </p:nvCxnSpPr>
        <p:spPr>
          <a:xfrm flipH="1">
            <a:off x="4848225" y="3910236"/>
            <a:ext cx="95649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8E270A2-D83A-1BC0-48D6-6DA69993682A}"/>
              </a:ext>
            </a:extLst>
          </p:cNvPr>
          <p:cNvSpPr txBox="1"/>
          <p:nvPr/>
        </p:nvSpPr>
        <p:spPr>
          <a:xfrm>
            <a:off x="5772840" y="3208892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CTSM_10XXxxxx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DD0B5D1-414D-860C-134D-51A20B00673B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4848225" y="3362781"/>
            <a:ext cx="92461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A65A072-C0CC-E084-96F5-AF8F72A4E127}"/>
              </a:ext>
            </a:extLst>
          </p:cNvPr>
          <p:cNvSpPr txBox="1"/>
          <p:nvPr/>
        </p:nvSpPr>
        <p:spPr>
          <a:xfrm>
            <a:off x="5636623" y="1996900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SYSM_03XXnata</a:t>
            </a:r>
            <a:endParaRPr lang="LID4096" sz="1400" dirty="0">
              <a:latin typeface="Nunito Sans" pitchFamily="2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E5B9CF-2B72-BAE7-CCFF-7EAF8EC5E68A}"/>
              </a:ext>
            </a:extLst>
          </p:cNvPr>
          <p:cNvSpPr txBox="1"/>
          <p:nvPr/>
        </p:nvSpPr>
        <p:spPr>
          <a:xfrm>
            <a:off x="7520731" y="1957717"/>
            <a:ext cx="2213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ISO 14581 M2x6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05472B4-585E-B874-3990-8384D9329230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8627590" y="2265494"/>
            <a:ext cx="421642" cy="2270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D0DB5CB-A1E7-40DF-7093-7643F0E36C69}"/>
              </a:ext>
            </a:extLst>
          </p:cNvPr>
          <p:cNvSpPr txBox="1"/>
          <p:nvPr/>
        </p:nvSpPr>
        <p:spPr>
          <a:xfrm>
            <a:off x="8860502" y="5751025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Nunito Sans" pitchFamily="2" charset="77"/>
              </a:rPr>
              <a:t>Glued together</a:t>
            </a:r>
            <a:endParaRPr lang="LID4096" sz="1400" b="1" dirty="0">
              <a:latin typeface="Nunito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37156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D0A2B-687D-182E-6A2D-F01A61910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161FF03-97B1-287F-F734-0D9628469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1498" y="1302430"/>
            <a:ext cx="1703336" cy="22618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1BBC32-70D1-7AB6-D6C6-B022E1903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49" y="1132838"/>
            <a:ext cx="4632803" cy="476766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57A558-8109-B391-2FB1-CAF015F78948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5745AE-0785-112C-BD3B-009605D5F2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C77EA1D-A07B-F762-2785-F02D6F8FA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54" y="360000"/>
            <a:ext cx="9131471" cy="1221129"/>
          </a:xfrm>
        </p:spPr>
        <p:txBody>
          <a:bodyPr/>
          <a:lstStyle/>
          <a:p>
            <a:r>
              <a:rPr lang="de-DE" dirty="0"/>
              <a:t>SYSM_05XXnata – rotating supporting structure</a:t>
            </a:r>
            <a:endParaRPr lang="LID4096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F0B417-EC4F-E9AE-4632-F174C07D3D5C}"/>
              </a:ext>
            </a:extLst>
          </p:cNvPr>
          <p:cNvSpPr txBox="1"/>
          <p:nvPr/>
        </p:nvSpPr>
        <p:spPr>
          <a:xfrm>
            <a:off x="6173789" y="4459663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CTSM_13XXrsxx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C2DF16B-B2A7-A21D-946F-B62D8C15BCCA}"/>
              </a:ext>
            </a:extLst>
          </p:cNvPr>
          <p:cNvCxnSpPr>
            <a:cxnSpLocks/>
          </p:cNvCxnSpPr>
          <p:nvPr/>
        </p:nvCxnSpPr>
        <p:spPr>
          <a:xfrm flipH="1">
            <a:off x="4838991" y="4613552"/>
            <a:ext cx="136248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3B8B1FC-EF63-87CD-3C43-CF135D27E7E8}"/>
              </a:ext>
            </a:extLst>
          </p:cNvPr>
          <p:cNvSpPr txBox="1"/>
          <p:nvPr/>
        </p:nvSpPr>
        <p:spPr>
          <a:xfrm>
            <a:off x="6173789" y="2824170"/>
            <a:ext cx="1607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CTSM_11XXrsxx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B2EE5F5-AE50-1C7A-DF64-139BE25F4888}"/>
              </a:ext>
            </a:extLst>
          </p:cNvPr>
          <p:cNvCxnSpPr>
            <a:cxnSpLocks/>
          </p:cNvCxnSpPr>
          <p:nvPr/>
        </p:nvCxnSpPr>
        <p:spPr>
          <a:xfrm flipH="1">
            <a:off x="4572000" y="2978059"/>
            <a:ext cx="162947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9F187C2-60CA-6722-38B1-DBC9D21C6FEF}"/>
              </a:ext>
            </a:extLst>
          </p:cNvPr>
          <p:cNvSpPr txBox="1"/>
          <p:nvPr/>
        </p:nvSpPr>
        <p:spPr>
          <a:xfrm>
            <a:off x="6164080" y="1783321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CTSM_12XXrsxx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EE16FC6-37F4-EA92-00E6-BAEC5B9961C7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4687003" y="1937210"/>
            <a:ext cx="1477077" cy="706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B4305D6-F631-E081-892D-8CDBEDD65E69}"/>
              </a:ext>
            </a:extLst>
          </p:cNvPr>
          <p:cNvSpPr txBox="1"/>
          <p:nvPr/>
        </p:nvSpPr>
        <p:spPr>
          <a:xfrm>
            <a:off x="8638763" y="3586926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Nunito Sans" pitchFamily="2" charset="77"/>
              </a:rPr>
              <a:t>Glued together</a:t>
            </a:r>
            <a:endParaRPr lang="LID4096" sz="1400" b="1" dirty="0">
              <a:latin typeface="Nunito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0585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43D802-30AC-72DB-CA1D-FCB25A696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A606A3-C1C9-F33B-9776-11A4DFB514C4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7C8664-312E-47F1-690A-8BFE9782C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03F9801-FCB1-C8BA-CD05-3FCD8B5AF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079" y="2818435"/>
            <a:ext cx="9131471" cy="1221129"/>
          </a:xfrm>
        </p:spPr>
        <p:txBody>
          <a:bodyPr/>
          <a:lstStyle/>
          <a:p>
            <a:pPr algn="ctr"/>
            <a:r>
              <a:rPr lang="de-DE" dirty="0"/>
              <a:t>Assembly steps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387388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B07F5-E886-B51E-6E0C-0A8442976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A0049D5-7B5D-418F-C630-52A549EFE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869937"/>
            <a:ext cx="4280041" cy="54454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743F7A-2ED4-051C-8319-44D61DCFDC3B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838199" y="6315437"/>
            <a:ext cx="31126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WWW.USOUND.COM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874505-AEED-CDDE-E7D2-25F27B718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1543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ACFA3B-9D21-3B4B-8E48-4B45B016159F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0971953-EC54-8CE0-BDF3-29E0F1619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54" y="360000"/>
            <a:ext cx="8919155" cy="1221129"/>
          </a:xfrm>
        </p:spPr>
        <p:txBody>
          <a:bodyPr/>
          <a:lstStyle/>
          <a:p>
            <a:r>
              <a:rPr lang="de-DE" dirty="0"/>
              <a:t>AYSM_01XXnata (Step 1)</a:t>
            </a:r>
            <a:endParaRPr lang="LID4096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A84213-B699-7C77-A5AC-B013321A0AC2}"/>
              </a:ext>
            </a:extLst>
          </p:cNvPr>
          <p:cNvSpPr txBox="1"/>
          <p:nvPr/>
        </p:nvSpPr>
        <p:spPr>
          <a:xfrm>
            <a:off x="6747718" y="5081043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SYSM_05XXnata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61A0C26-CA51-9FF1-EFDC-EA442B2A4BBB}"/>
              </a:ext>
            </a:extLst>
          </p:cNvPr>
          <p:cNvCxnSpPr>
            <a:cxnSpLocks/>
          </p:cNvCxnSpPr>
          <p:nvPr/>
        </p:nvCxnSpPr>
        <p:spPr>
          <a:xfrm flipH="1">
            <a:off x="4724400" y="5234932"/>
            <a:ext cx="205100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4B17344-ABC3-2BC7-A775-893E3C83BCB3}"/>
              </a:ext>
            </a:extLst>
          </p:cNvPr>
          <p:cNvSpPr txBox="1"/>
          <p:nvPr/>
        </p:nvSpPr>
        <p:spPr>
          <a:xfrm>
            <a:off x="6720029" y="2656874"/>
            <a:ext cx="1607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CTSM_15XXrsxx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FDB24B1-EAAE-A012-5B31-F5427B45C80B}"/>
              </a:ext>
            </a:extLst>
          </p:cNvPr>
          <p:cNvCxnSpPr>
            <a:cxnSpLocks/>
          </p:cNvCxnSpPr>
          <p:nvPr/>
        </p:nvCxnSpPr>
        <p:spPr>
          <a:xfrm flipH="1">
            <a:off x="4591050" y="2810763"/>
            <a:ext cx="215666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8D1FD12-04DE-344F-BD43-BC9A6893877E}"/>
              </a:ext>
            </a:extLst>
          </p:cNvPr>
          <p:cNvSpPr txBox="1"/>
          <p:nvPr/>
        </p:nvSpPr>
        <p:spPr>
          <a:xfrm>
            <a:off x="6747718" y="1317434"/>
            <a:ext cx="1747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ISO 14581 M3x8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690958-C3AB-625F-EBE5-F7A74C4818C9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4591050" y="1471323"/>
            <a:ext cx="2156668" cy="706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2A05311-DAA1-A3A8-A79F-EACD4C5D90B7}"/>
              </a:ext>
            </a:extLst>
          </p:cNvPr>
          <p:cNvSpPr txBox="1"/>
          <p:nvPr/>
        </p:nvSpPr>
        <p:spPr>
          <a:xfrm>
            <a:off x="6720029" y="3692764"/>
            <a:ext cx="1607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latin typeface="Nunito Sans" pitchFamily="2" charset="77"/>
              </a:rPr>
              <a:t>SYSM_04XXnata</a:t>
            </a:r>
            <a:endParaRPr lang="LID4096" sz="1400" dirty="0">
              <a:latin typeface="Nunito Sans" pitchFamily="2" charset="77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7046D90-FD0D-E773-8344-B5CA96E1C604}"/>
              </a:ext>
            </a:extLst>
          </p:cNvPr>
          <p:cNvCxnSpPr>
            <a:cxnSpLocks/>
          </p:cNvCxnSpPr>
          <p:nvPr/>
        </p:nvCxnSpPr>
        <p:spPr>
          <a:xfrm flipH="1">
            <a:off x="4080015" y="3846653"/>
            <a:ext cx="266770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5401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KtfhTaIUlZzHrlKOG659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02011 - USound theme">
  <a:themeElements>
    <a:clrScheme name="Usound Colors">
      <a:dk1>
        <a:srgbClr val="080D11"/>
      </a:dk1>
      <a:lt1>
        <a:srgbClr val="FFFFFF"/>
      </a:lt1>
      <a:dk2>
        <a:srgbClr val="44546A"/>
      </a:dk2>
      <a:lt2>
        <a:srgbClr val="E7E6E6"/>
      </a:lt2>
      <a:accent1>
        <a:srgbClr val="9AC7B7"/>
      </a:accent1>
      <a:accent2>
        <a:srgbClr val="9AC7B7"/>
      </a:accent2>
      <a:accent3>
        <a:srgbClr val="7F8BA0"/>
      </a:accent3>
      <a:accent4>
        <a:srgbClr val="9AC7B7"/>
      </a:accent4>
      <a:accent5>
        <a:srgbClr val="7F8BA0"/>
      </a:accent5>
      <a:accent6>
        <a:srgbClr val="062B30"/>
      </a:accent6>
      <a:hlink>
        <a:srgbClr val="7F8BA0"/>
      </a:hlink>
      <a:folHlink>
        <a:srgbClr val="99C7B6"/>
      </a:folHlink>
    </a:clrScheme>
    <a:fontScheme name="USound Fonts">
      <a:majorFont>
        <a:latin typeface="Nunito Sans black"/>
        <a:ea typeface=""/>
        <a:cs typeface=""/>
      </a:majorFont>
      <a:minorFont>
        <a:latin typeface="Nunito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400" dirty="0" smtClean="0">
            <a:latin typeface="Nunito Sans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2 - USound Template" id="{8C97BFC8-B845-CE44-9D2C-77D0169BFEFD}" vid="{6466BCB0-EFE8-5948-B78D-D683AE2E86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202011 - USound theme</Template>
  <TotalTime>606</TotalTime>
  <Words>415</Words>
  <Application>Microsoft Office PowerPoint</Application>
  <PresentationFormat>Widescreen</PresentationFormat>
  <Paragraphs>117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Nunito Sans</vt:lpstr>
      <vt:lpstr>Nunito Sans Black</vt:lpstr>
      <vt:lpstr>202011 - USound theme</vt:lpstr>
      <vt:lpstr>think-cell Slide</vt:lpstr>
      <vt:lpstr>Selfone Headphone Assembly</vt:lpstr>
      <vt:lpstr>Overview Assembly Process Flow</vt:lpstr>
      <vt:lpstr>SYSM_01XXnata – speaker holder subassembly</vt:lpstr>
      <vt:lpstr>SYSM_02XXnata (_0201 to _0208)</vt:lpstr>
      <vt:lpstr>SYSM_03XXnata (_0301 and _0302) – microphone holder subassembly</vt:lpstr>
      <vt:lpstr>SYSM_04XXnata</vt:lpstr>
      <vt:lpstr>SYSM_05XXnata – rotating supporting structure</vt:lpstr>
      <vt:lpstr>Assembly steps</vt:lpstr>
      <vt:lpstr>AYSM_01XXnata (Step 1)</vt:lpstr>
      <vt:lpstr>AYSM_01XXnata (Step 2 &amp; 3)</vt:lpstr>
      <vt:lpstr>AYSM_01XXnata (with Ear Pad)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Maria-Eleni Perpiraki</dc:creator>
  <cp:keywords/>
  <dc:description/>
  <cp:lastModifiedBy>Tobias Amann</cp:lastModifiedBy>
  <cp:revision>68</cp:revision>
  <dcterms:created xsi:type="dcterms:W3CDTF">2023-10-09T07:48:31Z</dcterms:created>
  <dcterms:modified xsi:type="dcterms:W3CDTF">2025-08-20T11:02:40Z</dcterms:modified>
  <cp:category/>
</cp:coreProperties>
</file>